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70" r:id="rId12"/>
    <p:sldId id="272" r:id="rId13"/>
    <p:sldId id="274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13AFF4-39EC-437C-9F0E-01F5C32FBE3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DA7763-392B-4002-B481-6DF941ABB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Артикуляционная гимнастика</a:t>
            </a:r>
            <a:br>
              <a:rPr lang="ru-RU" sz="2800" dirty="0" smtClean="0"/>
            </a:br>
            <a:r>
              <a:rPr lang="ru-RU" sz="2800" dirty="0" smtClean="0"/>
              <a:t>«Муха-Цокотуха»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sz="2400" dirty="0" smtClean="0"/>
              <a:t> Зеленина Елена Александровна  учитель-логопед</a:t>
            </a:r>
          </a:p>
          <a:p>
            <a:pPr algn="ctr"/>
            <a:r>
              <a:rPr lang="ru-RU" sz="2400" dirty="0" smtClean="0"/>
              <a:t>Г. Екатеринбург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 «Лошадка»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А кузнечик, а кузнечик, ну совсем как человечек, скок, скок, скок, скок за кусток, под мосток и молчок!</a:t>
            </a:r>
            <a:endParaRPr lang="ru-RU" dirty="0"/>
          </a:p>
        </p:txBody>
      </p:sp>
      <p:pic>
        <p:nvPicPr>
          <p:cNvPr id="5" name="Содержимое 4" descr="М 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5136000" cy="385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Упражнение «Индюшата»</a:t>
            </a:r>
            <a:endParaRPr lang="ru-RU" sz="2000" dirty="0"/>
          </a:p>
        </p:txBody>
      </p:sp>
      <p:pic>
        <p:nvPicPr>
          <p:cNvPr id="4" name="Содержимое 3" descr="М 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992000" cy="374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«Заборчик»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1268760"/>
            <a:ext cx="2514600" cy="4843463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Вдруг откуда то летит  маленький Комарик,  и в руке его горит маленький фонарик</a:t>
            </a:r>
            <a:endParaRPr lang="ru-RU" sz="2000" dirty="0"/>
          </a:p>
        </p:txBody>
      </p:sp>
      <p:pic>
        <p:nvPicPr>
          <p:cNvPr id="5" name="Содержимое 4" descr="М 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19175"/>
            <a:ext cx="5715000" cy="42862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«Где убийца? Где злодей? Не боюсь его когтей!»</a:t>
            </a:r>
            <a:br>
              <a:rPr lang="ru-RU" sz="2000" dirty="0" smtClean="0"/>
            </a:br>
            <a:r>
              <a:rPr lang="ru-RU" sz="2000" dirty="0" smtClean="0"/>
              <a:t>Упражнение « Причешем язычок»</a:t>
            </a:r>
            <a:endParaRPr lang="ru-RU" sz="2000" dirty="0"/>
          </a:p>
        </p:txBody>
      </p:sp>
      <p:pic>
        <p:nvPicPr>
          <p:cNvPr id="5" name="Содержимое 4" descr="М 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8415"/>
            <a:ext cx="4041775" cy="3098694"/>
          </a:xfrm>
        </p:spPr>
      </p:pic>
      <p:pic>
        <p:nvPicPr>
          <p:cNvPr id="6" name="Содержимое 5" descr="Р 25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3042940"/>
            <a:ext cx="4041775" cy="128329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Упражнение «Окошко»</a:t>
            </a:r>
            <a:endParaRPr lang="ru-RU" sz="2000" dirty="0"/>
          </a:p>
        </p:txBody>
      </p:sp>
      <p:pic>
        <p:nvPicPr>
          <p:cNvPr id="6" name="Содержимое 5" descr="М 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232000" cy="3924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Веселиться народ-Муха замуж идет за лихого , удалого, молодого Комара!</a:t>
            </a:r>
            <a:endParaRPr lang="ru-RU" sz="2000" dirty="0"/>
          </a:p>
        </p:txBody>
      </p:sp>
      <p:pic>
        <p:nvPicPr>
          <p:cNvPr id="4" name="Содержимое 3" descr="М 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5472000" cy="410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Муха, Муха-Цокотуха, позолоченное брюхо! Муха по полю пошла, муха денежку нашла……</a:t>
            </a:r>
            <a:endParaRPr lang="ru-RU" sz="1600" dirty="0"/>
          </a:p>
        </p:txBody>
      </p:sp>
      <p:pic>
        <p:nvPicPr>
          <p:cNvPr id="4" name="Содержимое 3" descr="М 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Упражнение «Улыбочка»</a:t>
            </a:r>
            <a:endParaRPr lang="ru-RU" sz="2800" dirty="0"/>
          </a:p>
        </p:txBody>
      </p:sp>
      <p:pic>
        <p:nvPicPr>
          <p:cNvPr id="5" name="Содержимое 4" descr="М 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052"/>
            <a:ext cx="4041775" cy="3233420"/>
          </a:xfrm>
        </p:spPr>
      </p:pic>
      <p:pic>
        <p:nvPicPr>
          <p:cNvPr id="6" name="Содержимое 5" descr="Р 3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3055638"/>
            <a:ext cx="4041775" cy="12578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Пошла Муха на базар и купила самовар  </a:t>
            </a:r>
            <a:br>
              <a:rPr lang="ru-RU" sz="2400" dirty="0" smtClean="0"/>
            </a:br>
            <a:r>
              <a:rPr lang="ru-RU" sz="2400" dirty="0" smtClean="0"/>
              <a:t>Упражнение « Шарик»                                    </a:t>
            </a:r>
            <a:endParaRPr lang="ru-RU" sz="2400" dirty="0"/>
          </a:p>
        </p:txBody>
      </p:sp>
      <p:pic>
        <p:nvPicPr>
          <p:cNvPr id="5" name="Содержимое 4" descr="М 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9017"/>
            <a:ext cx="4041775" cy="3017490"/>
          </a:xfrm>
        </p:spPr>
      </p:pic>
      <p:pic>
        <p:nvPicPr>
          <p:cNvPr id="6" name="Содержимое 5" descr="Р 2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30508" y="1797875"/>
            <a:ext cx="3645408" cy="37734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«Гости, дорогие, я вас чаем напою»….Тараканы прибегали , все стаканы выпевали. А букашки- по три чашки</a:t>
            </a:r>
            <a:r>
              <a:rPr lang="ru-RU" sz="2200" dirty="0" smtClean="0"/>
              <a:t>......</a:t>
            </a:r>
            <a:br>
              <a:rPr lang="ru-RU" sz="2200" dirty="0" smtClean="0"/>
            </a:br>
            <a:r>
              <a:rPr lang="ru-RU" sz="2200" dirty="0" smtClean="0"/>
              <a:t>Упражнение «Чашечка»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М 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1725612"/>
            <a:ext cx="5238750" cy="39243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Приходила к Мухе бабушка пчела, Мухе-Цокотухе мёду принесла…..</a:t>
            </a:r>
            <a:br>
              <a:rPr lang="ru-RU" sz="2000" dirty="0" smtClean="0"/>
            </a:br>
            <a:r>
              <a:rPr lang="ru-RU" sz="2000" dirty="0" smtClean="0"/>
              <a:t>Упражнение «Вкусное варенье»</a:t>
            </a:r>
            <a:endParaRPr lang="ru-RU" sz="2000" dirty="0"/>
          </a:p>
        </p:txBody>
      </p:sp>
      <p:pic>
        <p:nvPicPr>
          <p:cNvPr id="8" name="Содержимое 7" descr="Р16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2325" y="3025439"/>
            <a:ext cx="4041775" cy="1318296"/>
          </a:xfrm>
        </p:spPr>
      </p:pic>
      <p:pic>
        <p:nvPicPr>
          <p:cNvPr id="7" name="Содержимое 6" descr="М 5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2000"/>
          </a:blip>
          <a:stretch>
            <a:fillRect/>
          </a:stretch>
        </p:blipFill>
        <p:spPr>
          <a:xfrm>
            <a:off x="611560" y="2492896"/>
            <a:ext cx="4041600" cy="3031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«Бабочка- красавица, кушайте варенье! Или вам не нравиться наше угощенье?»</a:t>
            </a:r>
            <a:br>
              <a:rPr lang="ru-RU" sz="2000" dirty="0" smtClean="0"/>
            </a:br>
            <a:r>
              <a:rPr lang="ru-RU" sz="2000" dirty="0" smtClean="0"/>
              <a:t>Упражнение «Качели»</a:t>
            </a:r>
            <a:endParaRPr lang="ru-RU" sz="2000" dirty="0"/>
          </a:p>
        </p:txBody>
      </p:sp>
      <p:pic>
        <p:nvPicPr>
          <p:cNvPr id="5" name="Содержимое 4" descr="М 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0712"/>
            <a:ext cx="4041775" cy="3034100"/>
          </a:xfrm>
        </p:spPr>
      </p:pic>
      <p:pic>
        <p:nvPicPr>
          <p:cNvPr id="6" name="Содержимое 5" descr="Рисунок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2397706"/>
            <a:ext cx="4041775" cy="25737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Вдруг какой то старичок Паучок, нашу Муху в уголок поволок…..</a:t>
            </a:r>
            <a:br>
              <a:rPr lang="ru-RU" sz="2000" dirty="0" smtClean="0"/>
            </a:br>
            <a:r>
              <a:rPr lang="ru-RU" sz="2000" dirty="0" smtClean="0"/>
              <a:t>Упражнение «Индюшата»</a:t>
            </a:r>
            <a:endParaRPr lang="ru-RU" sz="2000" dirty="0"/>
          </a:p>
        </p:txBody>
      </p:sp>
      <p:pic>
        <p:nvPicPr>
          <p:cNvPr id="4" name="Содержимое 3" descr="М 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4032000" cy="302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Но, жуки-червяки </a:t>
            </a:r>
            <a:r>
              <a:rPr lang="ru-RU" sz="2000" dirty="0" err="1" smtClean="0"/>
              <a:t>испугалися</a:t>
            </a:r>
            <a:r>
              <a:rPr lang="ru-RU" sz="2000" dirty="0" smtClean="0"/>
              <a:t>, по углам, по щелям </a:t>
            </a:r>
            <a:r>
              <a:rPr lang="ru-RU" sz="2000" dirty="0" err="1" smtClean="0"/>
              <a:t>разбежалися</a:t>
            </a:r>
            <a:r>
              <a:rPr lang="ru-RU" sz="2000" dirty="0" smtClean="0"/>
              <a:t>…..</a:t>
            </a:r>
            <a:br>
              <a:rPr lang="ru-RU" sz="2000" dirty="0" smtClean="0"/>
            </a:br>
            <a:r>
              <a:rPr lang="ru-RU" sz="2000" dirty="0" smtClean="0"/>
              <a:t>Упражнение «Часики»</a:t>
            </a:r>
            <a:endParaRPr lang="ru-RU" sz="2000" dirty="0"/>
          </a:p>
        </p:txBody>
      </p:sp>
      <p:pic>
        <p:nvPicPr>
          <p:cNvPr id="5" name="Содержимое 4" descr="М 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4032000" cy="3024000"/>
          </a:xfrm>
        </p:spPr>
      </p:pic>
      <p:pic>
        <p:nvPicPr>
          <p:cNvPr id="6" name="Содержимое 5" descr="Рисунок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2447892"/>
            <a:ext cx="4041775" cy="247339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103</TotalTime>
  <Words>188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Артикуляционная гимнастика «Муха-Цокотуха»</vt:lpstr>
      <vt:lpstr>Муха, Муха-Цокотуха, позолоченное брюхо! Муха по полю пошла, муха денежку нашла……</vt:lpstr>
      <vt:lpstr>Упражнение «Улыбочка»</vt:lpstr>
      <vt:lpstr>Пошла Муха на базар и купила самовар   Упражнение « Шарик»                                    </vt:lpstr>
      <vt:lpstr>«Гости, дорогие, я вас чаем напою»….Тараканы прибегали , все стаканы выпевали. А букашки- по три чашки...... Упражнение «Чашечка» </vt:lpstr>
      <vt:lpstr>Приходила к Мухе бабушка пчела, Мухе-Цокотухе мёду принесла….. Упражнение «Вкусное варенье»</vt:lpstr>
      <vt:lpstr>«Бабочка- красавица, кушайте варенье! Или вам не нравиться наше угощенье?» Упражнение «Качели»</vt:lpstr>
      <vt:lpstr>Вдруг какой то старичок Паучок, нашу Муху в уголок поволок….. Упражнение «Индюшата»</vt:lpstr>
      <vt:lpstr>Но, жуки-червяки испугалися, по углам, по щелям разбежалися….. Упражнение «Часики»</vt:lpstr>
      <vt:lpstr>Упражнение  «Лошадка»</vt:lpstr>
      <vt:lpstr>Упражнение «Индюшата»</vt:lpstr>
      <vt:lpstr>Упражнение «Заборчик»</vt:lpstr>
      <vt:lpstr>«Где убийца? Где злодей? Не боюсь его когтей!» Упражнение « Причешем язычок»</vt:lpstr>
      <vt:lpstr>Упражнение «Окошко»</vt:lpstr>
      <vt:lpstr>Веселиться народ-Муха замуж идет за лихого , удалого, молодого Комара!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Елена</dc:creator>
  <cp:lastModifiedBy>Елена</cp:lastModifiedBy>
  <cp:revision>16</cp:revision>
  <dcterms:created xsi:type="dcterms:W3CDTF">2013-04-14T08:01:11Z</dcterms:created>
  <dcterms:modified xsi:type="dcterms:W3CDTF">2015-05-01T17:30:50Z</dcterms:modified>
</cp:coreProperties>
</file>