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6"/>
  </p:notesMasterIdLst>
  <p:sldIdLst>
    <p:sldId id="285" r:id="rId2"/>
    <p:sldId id="276" r:id="rId3"/>
    <p:sldId id="286" r:id="rId4"/>
    <p:sldId id="277" r:id="rId5"/>
    <p:sldId id="278" r:id="rId6"/>
    <p:sldId id="287" r:id="rId7"/>
    <p:sldId id="271" r:id="rId8"/>
    <p:sldId id="256" r:id="rId9"/>
    <p:sldId id="279" r:id="rId10"/>
    <p:sldId id="257" r:id="rId11"/>
    <p:sldId id="258" r:id="rId12"/>
    <p:sldId id="260" r:id="rId13"/>
    <p:sldId id="269" r:id="rId14"/>
    <p:sldId id="261" r:id="rId15"/>
    <p:sldId id="262" r:id="rId16"/>
    <p:sldId id="263" r:id="rId17"/>
    <p:sldId id="284" r:id="rId18"/>
    <p:sldId id="281" r:id="rId19"/>
    <p:sldId id="288" r:id="rId20"/>
    <p:sldId id="290" r:id="rId21"/>
    <p:sldId id="291" r:id="rId22"/>
    <p:sldId id="292" r:id="rId23"/>
    <p:sldId id="268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536B1-391E-48A6-BAD4-2F406B399279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76961-711C-4E7C-870A-BD8805BC7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76961-711C-4E7C-870A-BD8805BC78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76961-711C-4E7C-870A-BD8805BC78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BFAAF45-07CA-4731-9DFF-CED35967311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EBA1421-1F34-447E-9C98-A5B797337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276872"/>
            <a:ext cx="5454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alibri" pitchFamily="34" charset="0"/>
              </a:rPr>
              <a:t>Неделя истории </a:t>
            </a:r>
          </a:p>
          <a:p>
            <a:r>
              <a:rPr lang="ru-RU" sz="4000" b="1" dirty="0" smtClean="0">
                <a:latin typeface="Calibri" pitchFamily="34" charset="0"/>
              </a:rPr>
              <a:t>в малокомплектной сельской школе.</a:t>
            </a:r>
            <a:br>
              <a:rPr lang="ru-RU" sz="4000" b="1" dirty="0" smtClean="0">
                <a:latin typeface="Calibri" pitchFamily="34" charset="0"/>
              </a:rPr>
            </a:br>
            <a:r>
              <a:rPr lang="ru-RU" sz="3600" b="1" dirty="0" smtClean="0">
                <a:latin typeface="Calibri" pitchFamily="34" charset="0"/>
              </a:rPr>
              <a:t>/ Из опыта работы</a:t>
            </a:r>
            <a:r>
              <a:rPr lang="ru-RU" sz="4000" b="1" dirty="0" smtClean="0">
                <a:latin typeface="Calibri" pitchFamily="34" charset="0"/>
              </a:rPr>
              <a:t>/</a:t>
            </a:r>
            <a:endParaRPr lang="ru-RU" sz="4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стенгазете можно было найти   различные задания - ребусы и кроссворды, вопросы и  портреты исторических личностей, а также веселые поздравления с днем рождения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 также исторические небылицы – смешные высказывания учеников, которые  собирались на протяжении многих лет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1844824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Стенная газета – обязательный атрибут Недели истории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0144" y="22129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Памятные исторические даты находят отражение в специальных выпусках стенных газет, устных выступлениях учащихся, открытых мероприятиях, просмотре видеофильмов.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916832"/>
            <a:ext cx="5689600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Стенгазета выпущена учащимися 9-го класса к памятной дате.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8326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Краеведческое направление в Неделе истории реализуется через выпуски стенгазет, исследовательские проекты учащихся, посвященные нашим знаменитым </a:t>
            </a:r>
            <a:r>
              <a:rPr lang="ru-RU" sz="2000" dirty="0" smtClean="0">
                <a:solidFill>
                  <a:srgbClr val="C00000"/>
                </a:solidFill>
              </a:rPr>
              <a:t>землякам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0144" y="22129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через фотовыставки о родном крае.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772816"/>
            <a:ext cx="63367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викторине « Знаешь ли ты гербы городов Владимирского края?»  использовался красочный проект « Гербы Владимирского края», подготовленный группой учащихся.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0144" y="22129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Тематика исследовательских проектов, с которыми учащиеся выступают на Неделе истории определяется потребностями как учителя, так и самих  ребят. Материал, собранный и оформленный учащимися о  наших земляках  М.М. Сперанском, М.П. Лазареве, Д.М. Пожарском, Н.Г. Столетове, очень востребован в дальнейшем на уроках истории и краеведения.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Интерес к исторической личности призвана удовлетворить такая рубрика как « Имя в истории. Открывая заново».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После просмотра старшеклассниками  видеофильмов:  «Возвращение А. Гайдара», «Зоя Космодемьянская»,                « Генерал Скобелев» - обмен </a:t>
            </a:r>
            <a:r>
              <a:rPr lang="ru-RU" sz="2400" dirty="0" smtClean="0">
                <a:solidFill>
                  <a:srgbClr val="C00000"/>
                </a:solidFill>
              </a:rPr>
              <a:t>мнениями.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Неделя истории  относится к наиболее эффективной форме внеклассной работы.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Выставка творческих работ учащихся. </a:t>
            </a:r>
            <a:r>
              <a:rPr lang="ru-RU" sz="1800" dirty="0" smtClean="0">
                <a:solidFill>
                  <a:srgbClr val="C00000"/>
                </a:solidFill>
              </a:rPr>
              <a:t>Неделя </a:t>
            </a:r>
            <a:r>
              <a:rPr lang="ru-RU" sz="1800" dirty="0" smtClean="0">
                <a:solidFill>
                  <a:srgbClr val="C00000"/>
                </a:solidFill>
              </a:rPr>
              <a:t>истории  побуждает учащихся к творческому исследовательскому труду.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На выставке были представлены  рисунки и поделки из природных материалов, выполненные руками ребят.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3018234"/>
            <a:ext cx="4038600" cy="138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C:\Users\Татьяна\Desktop\фото в папках\Фото недели истории\неделя истории 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Ребята составляли свое генеалогическое древо,  рисовали иконы, подготовили макеты.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360039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«Московская красавица 17 века»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309711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«Купец Калашников» .</a:t>
            </a:r>
            <a:endParaRPr lang="ru-RU" sz="20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0786" y="2471738"/>
            <a:ext cx="286345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86983" y="2471738"/>
            <a:ext cx="2865834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Удивительно, но эти куклы из сена и ткани изготовил мальчик с помощью мамы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Мальчики 7-го класса подготовили коллективный проект – макет под названием «Монашеский скит»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0144" y="22129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Выступление на районном методическом объединении учителей истории с опытом работы « Неделя истории в школе»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0144" y="22129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6805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  Цель</a:t>
            </a:r>
            <a:r>
              <a:rPr lang="ru-RU" sz="2400" dirty="0" smtClean="0">
                <a:solidFill>
                  <a:srgbClr val="C00000"/>
                </a:solidFill>
              </a:rPr>
              <a:t>: углубление знаний учащихся в области истории, развитие их разносторонних интересов и способностей.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Задача:</a:t>
            </a:r>
            <a:r>
              <a:rPr lang="ru-RU" sz="2400" dirty="0" smtClean="0">
                <a:solidFill>
                  <a:srgbClr val="C00000"/>
                </a:solidFill>
              </a:rPr>
              <a:t>  усиление ( привитие) интереса к истории.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Воспитание глубокой заинтересованности в правильном   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  осмыслении исторических явлений, осознании современной жизни.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240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Удачная Неделя истории во многом определяется ее подготовкой. Эта подготовка имеет две взаимосвязанные и неотделимые стороны: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1.определение целей, задач, мероприятий, их содержания;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2. определение деятельности учащихся и руководящего этой деятельностью учителя.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7281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При подготовке Недели истории составляется план, где указываются темы и формы занятий, время их проведения и исполнители.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4040188" cy="720080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>Выставка рисунков «Древний и средневековый мир глазами юных художников»</a:t>
            </a:r>
            <a:endParaRPr lang="ru-RU" sz="1600" b="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91330" y="1484784"/>
            <a:ext cx="4041775" cy="576064"/>
          </a:xfrm>
        </p:spPr>
        <p:txBody>
          <a:bodyPr>
            <a:normAutofit lnSpcReduction="10000"/>
          </a:bodyPr>
          <a:lstStyle/>
          <a:p>
            <a:r>
              <a:rPr lang="ru-RU" sz="1600" b="0" dirty="0" smtClean="0"/>
              <a:t>Выставка  «История Отечества в рисунках детей» .</a:t>
            </a:r>
            <a:endParaRPr lang="ru-RU" sz="1600" b="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0786" y="2471738"/>
            <a:ext cx="286345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86983" y="2471738"/>
            <a:ext cx="2865834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 Неделя истории является своего рода творческим отчетом учителя. Все, что наработано учащимися и учителем: проекты учащихся, выставки рисунков, поделки, другие творческие работы  - все выносится, как говорится, на суд зрителя. </a:t>
            </a: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Выставка коллажей учащихся  11 класса по теме: «Глобальные проблемы современности».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61926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134076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Красочно  оформленные условия конкурса и ящик для ответов приглашали учащихся к участию в викторинах и конкурсах.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3544" y="1679575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 условиям конкурса определялись победители Недели истории, набравшие наибольшее количество баллов за выполненные задания, кроме того определялись победители в следующих номинациях : «Самый активный», «Самый любознательный», «За лучший рисунок». По итогам учебы за неделю определялся «лучший среди отличников», «Лучший среди хорошистов», «Лучший среди средних учащихся».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</TotalTime>
  <Words>492</Words>
  <Application>Microsoft Office PowerPoint</Application>
  <PresentationFormat>Экран (4:3)</PresentationFormat>
  <Paragraphs>32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  </vt:lpstr>
      <vt:lpstr> Неделя истории  относится к наиболее эффективной форме внеклассной работы. </vt:lpstr>
      <vt:lpstr>         Цель: углубление знаний учащихся в области истории, развитие их разносторонних интересов и способностей.  Задача:  усиление ( привитие) интереса к истории. Воспитание глубокой заинтересованности в правильном        осмыслении исторических явлений, осознании современной жизни. </vt:lpstr>
      <vt:lpstr>Удачная Неделя истории во многом определяется ее подготовкой. Эта подготовка имеет две взаимосвязанные и неотделимые стороны:  1.определение целей, задач, мероприятий, их содержания; 2. определение деятельности учащихся и руководящего этой деятельностью учителя.</vt:lpstr>
      <vt:lpstr> При подготовке Недели истории составляется план, где указываются темы и формы занятий, время их проведения и исполнители.</vt:lpstr>
      <vt:lpstr> Неделя истории является своего рода творческим отчетом учителя. Все, что наработано учащимися и учителем: проекты учащихся, выставки рисунков, поделки, другие творческие работы  - все выносится, как говорится, на суд зрителя. </vt:lpstr>
      <vt:lpstr>Выставка коллажей учащихся  11 класса по теме: «Глобальные проблемы современности». </vt:lpstr>
      <vt:lpstr>Красочно  оформленные условия конкурса и ящик для ответов приглашали учащихся к участию в викторинах и конкурсах. </vt:lpstr>
      <vt:lpstr>По условиям конкурса определялись победители Недели истории, набравшие наибольшее количество баллов за выполненные задания, кроме того определялись победители в следующих номинациях : «Самый активный», «Самый любознательный», «За лучший рисунок». По итогам учебы за неделю определялся «лучший среди отличников», «Лучший среди хорошистов», «Лучший среди средних учащихся». </vt:lpstr>
      <vt:lpstr>В стенгазете можно было найти   различные задания - ребусы и кроссворды, вопросы и  портреты исторических личностей, а также веселые поздравления с днем рождения.</vt:lpstr>
      <vt:lpstr>а также исторические небылицы – смешные высказывания учеников, которые  собирались на протяжении многих лет.</vt:lpstr>
      <vt:lpstr>Стенная газета – обязательный атрибут Недели истории</vt:lpstr>
      <vt:lpstr>Памятные исторические даты находят отражение в специальных выпусках стенных газет, устных выступлениях учащихся, открытых мероприятиях, просмотре видеофильмов.</vt:lpstr>
      <vt:lpstr>Стенгазета выпущена учащимися 9-го класса к памятной дате.</vt:lpstr>
      <vt:lpstr>Краеведческое направление в Неделе истории реализуется через выпуски стенгазет, исследовательские проекты учащихся, посвященные нашим знаменитым землякам</vt:lpstr>
      <vt:lpstr>через фотовыставки о родном крае. </vt:lpstr>
      <vt:lpstr>В викторине « Знаешь ли ты гербы городов Владимирского края?»  использовался красочный проект « Гербы Владимирского края», подготовленный группой учащихся.</vt:lpstr>
      <vt:lpstr>Тематика исследовательских проектов, с которыми учащиеся выступают на Неделе истории определяется потребностями как учителя, так и самих  ребят. Материал, собранный и оформленный учащимися о  наших земляках  М.М. Сперанском, М.П. Лазареве, Д.М. Пожарском, Н.Г. Столетове, очень востребован в дальнейшем на уроках истории и краеведения. </vt:lpstr>
      <vt:lpstr>Интерес к исторической личности призвана удовлетворить такая рубрика как « Имя в истории. Открывая заново». После просмотра старшеклассниками  видеофильмов:  «Возвращение А. Гайдара», «Зоя Космодемьянская»,                « Генерал Скобелев» - обмен мнениями.</vt:lpstr>
      <vt:lpstr>Выставка творческих работ учащихся. Неделя истории  побуждает учащихся к творческому исследовательскому труду.  На выставке были представлены  рисунки и поделки из природных материалов, выполненные руками ребят. </vt:lpstr>
      <vt:lpstr>Ребята составляли свое генеалогическое древо,  рисовали иконы, подготовили макеты.</vt:lpstr>
      <vt:lpstr>Удивительно, но эти куклы из сена и ткани изготовил мальчик с помощью мамы </vt:lpstr>
      <vt:lpstr>  Мальчики 7-го класса подготовили коллективный проект – макет под названием «Монашеский скит»</vt:lpstr>
      <vt:lpstr>Выступление на районном методическом объединении учителей истории с опытом работы « Неделя истории в школе»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28</cp:revision>
  <dcterms:created xsi:type="dcterms:W3CDTF">2013-09-10T14:04:08Z</dcterms:created>
  <dcterms:modified xsi:type="dcterms:W3CDTF">2013-09-15T10:19:45Z</dcterms:modified>
</cp:coreProperties>
</file>