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58" r:id="rId4"/>
    <p:sldId id="262" r:id="rId5"/>
    <p:sldId id="257" r:id="rId6"/>
    <p:sldId id="256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6EDC"/>
    <a:srgbClr val="FFD44B"/>
    <a:srgbClr val="FFFF99"/>
    <a:srgbClr val="3480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92D050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6" descr="C:\Users\home\Desktop\7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133600"/>
            <a:ext cx="23050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 descr="C:\Users\home\Desktop\2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2205038"/>
            <a:ext cx="20161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" descr="C:\Users\home\Desktop\5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2205038"/>
            <a:ext cx="23050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5" descr="C:\Users\home\Desktop\1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2205038"/>
            <a:ext cx="20939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3" descr="C:\Users\home\Desktop\0_7714d_e36d2391_L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92950" y="0"/>
            <a:ext cx="18002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E2FEA01-218C-4959-BE83-84E4448994BA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B01885A-BA8A-4248-8E7E-9C17820FF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ramky_narod_ru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7040" y="103649"/>
            <a:ext cx="9361040" cy="67543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2780928"/>
            <a:ext cx="43730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Обучение грамоте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дошкольников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tx2">
                <a:lumMod val="20000"/>
                <a:lumOff val="8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rgbClr val="34805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636912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51810" y="2636912"/>
            <a:ext cx="691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45166" y="2636912"/>
            <a:ext cx="601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Documents and Settings\ИРА\Local Settings\Temporary Internet Files\Content.IE5\GJML43IX\MC90029045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365104"/>
            <a:ext cx="1510420" cy="1557196"/>
          </a:xfrm>
          <a:prstGeom prst="rect">
            <a:avLst/>
          </a:prstGeom>
          <a:noFill/>
        </p:spPr>
      </p:pic>
      <p:pic>
        <p:nvPicPr>
          <p:cNvPr id="1027" name="Picture 3" descr="C:\Documents and Settings\ИРА\Local Settings\Temporary Internet Files\Content.IE5\HBQVUZKC\MC9001093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581128"/>
            <a:ext cx="1584175" cy="1388880"/>
          </a:xfrm>
          <a:prstGeom prst="rect">
            <a:avLst/>
          </a:prstGeom>
          <a:noFill/>
        </p:spPr>
      </p:pic>
      <p:pic>
        <p:nvPicPr>
          <p:cNvPr id="1029" name="Picture 5" descr="C:\Documents and Settings\ИРА\Local Settings\Temporary Internet Files\Content.IE5\GJML43IX\MC90019338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509120"/>
            <a:ext cx="2232248" cy="1442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4798E-6 L 0.42153 -0.449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69942E-6 L 0.40955 -0.447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50289E-6 L -0.36615 -0.46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92D050">
                <a:alpha val="0"/>
              </a:srgbClr>
            </a:gs>
            <a:gs pos="50000">
              <a:srgbClr val="9CB86E"/>
            </a:gs>
            <a:gs pos="100000">
              <a:srgbClr val="AA6ED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668344" y="2636912"/>
            <a:ext cx="675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4994" y="2636912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263691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Рисунок 7" descr="350px-Chrisdesign_Photorealistic_Green_Appl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509120"/>
            <a:ext cx="1594867" cy="1822705"/>
          </a:xfrm>
          <a:prstGeom prst="rect">
            <a:avLst/>
          </a:prstGeom>
        </p:spPr>
      </p:pic>
      <p:pic>
        <p:nvPicPr>
          <p:cNvPr id="9" name="Рисунок 8" descr="c85d4ccaa69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847194"/>
            <a:ext cx="1296144" cy="1005024"/>
          </a:xfrm>
          <a:prstGeom prst="rect">
            <a:avLst/>
          </a:prstGeom>
        </p:spPr>
      </p:pic>
      <p:pic>
        <p:nvPicPr>
          <p:cNvPr id="1026" name="Picture 2" descr="C:\Documents and Settings\ИРА\Local Settings\Temporary Internet Files\Content.IE5\HBQVUZKC\MP90018047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941168"/>
            <a:ext cx="2012747" cy="1321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4624E-6 L 0.71667 -0.48231 " pathEditMode="relative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24855E-7 L 0.11823 -0.58728 " pathEditMode="relative" ptsTypes="AA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0.00347 L -0.41789 -0.5417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93301" y="2636912"/>
            <a:ext cx="808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2636912"/>
            <a:ext cx="691216" cy="9317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29625" y="2708920"/>
            <a:ext cx="1024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Documents and Settings\ИРА\Local Settings\Temporary Internet Files\Content.IE5\QVA7OHKV\MC9000981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581128"/>
            <a:ext cx="1157630" cy="1814170"/>
          </a:xfrm>
          <a:prstGeom prst="rect">
            <a:avLst/>
          </a:prstGeom>
          <a:noFill/>
        </p:spPr>
      </p:pic>
      <p:pic>
        <p:nvPicPr>
          <p:cNvPr id="2051" name="Picture 3" descr="C:\Documents and Settings\ИРА\Local Settings\Temporary Internet Files\Content.IE5\GJML43IX\MC9003557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97152"/>
            <a:ext cx="1039673" cy="1834286"/>
          </a:xfrm>
          <a:prstGeom prst="rect">
            <a:avLst/>
          </a:prstGeom>
          <a:noFill/>
        </p:spPr>
      </p:pic>
      <p:pic>
        <p:nvPicPr>
          <p:cNvPr id="2056" name="Picture 8" descr="C:\Documents and Settings\ИРА\Local Settings\Temporary Internet Files\Content.IE5\GJML43IX\MC9001422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30457">
            <a:off x="6243357" y="4010509"/>
            <a:ext cx="2016224" cy="2146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185E-6 L 0.29132 -0.555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27168E-6 L 0.20313 -0.573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28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22543E-6 L -0.16545 -0.48255 " pathEditMode="relative" ptsTypes="AA">
                                      <p:cBhvr>
                                        <p:cTn id="2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3301" y="2636912"/>
            <a:ext cx="808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2636912"/>
            <a:ext cx="808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52320" y="2636912"/>
            <a:ext cx="808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C:\Documents and Settings\ИРА\Local Settings\Temporary Internet Files\Content.IE5\HBQVUZKC\MC90044173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21088"/>
            <a:ext cx="1835870" cy="1835870"/>
          </a:xfrm>
          <a:prstGeom prst="rect">
            <a:avLst/>
          </a:prstGeom>
          <a:noFill/>
        </p:spPr>
      </p:pic>
      <p:pic>
        <p:nvPicPr>
          <p:cNvPr id="3075" name="Picture 3" descr="C:\Documents and Settings\ИРА\Local Settings\Temporary Internet Files\Content.IE5\HBQVUZKC\MC90043459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725144"/>
            <a:ext cx="1797050" cy="1231900"/>
          </a:xfrm>
          <a:prstGeom prst="rect">
            <a:avLst/>
          </a:prstGeom>
          <a:noFill/>
        </p:spPr>
      </p:pic>
      <p:pic>
        <p:nvPicPr>
          <p:cNvPr id="3076" name="Picture 4" descr="C:\Documents and Settings\ИРА\Local Settings\Temporary Internet Files\Content.IE5\HBQVUZKC\MC900404613[1].wmf">
            <a:hlinkClick r:id="" action="ppaction://noaction">
              <a:snd r:embed="rId4" name="podumay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725144"/>
            <a:ext cx="1870075" cy="1638300"/>
          </a:xfrm>
          <a:prstGeom prst="rect">
            <a:avLst/>
          </a:prstGeom>
          <a:noFill/>
        </p:spPr>
      </p:pic>
      <p:pic>
        <p:nvPicPr>
          <p:cNvPr id="3077" name="Picture 5" descr="C:\Documents and Settings\ИРА\Local Settings\Temporary Internet Files\Content.IE5\HBQVUZKC\MC90035647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293096"/>
            <a:ext cx="1812341" cy="1759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51 0.02358 L 0.21475 -0.46936 " pathEditMode="relative" ptsTypes="AA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50867E-6 L 0.17326 -0.47191 " pathEditMode="relative" ptsTypes="AA">
                                      <p:cBhvr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79769E-6 L 0.2316 -0.4950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accent5">
                <a:lumMod val="40000"/>
                <a:lumOff val="60000"/>
              </a:schemeClr>
            </a:gs>
            <a:gs pos="50000">
              <a:srgbClr val="9CB86E"/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2564904"/>
            <a:ext cx="1080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 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2564904"/>
            <a:ext cx="1080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 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24328" y="2636912"/>
            <a:ext cx="6896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C:\Documents and Settings\ИРА\Local Settings\Temporary Internet Files\Content.IE5\KVR8JVPL\MC900336257[1].wmf">
            <a:hlinkClick r:id="" action="ppaction://noaction">
              <a:snd r:embed="rId2" name="podumay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93096"/>
            <a:ext cx="1872208" cy="2081496"/>
          </a:xfrm>
          <a:prstGeom prst="rect">
            <a:avLst/>
          </a:prstGeom>
          <a:noFill/>
        </p:spPr>
      </p:pic>
      <p:pic>
        <p:nvPicPr>
          <p:cNvPr id="4102" name="Picture 6" descr="C:\Documents and Settings\ИРА\Local Settings\Temporary Internet Files\Content.IE5\QVA7OHKV\MC90044179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93096"/>
            <a:ext cx="1800200" cy="1800200"/>
          </a:xfrm>
          <a:prstGeom prst="rect">
            <a:avLst/>
          </a:prstGeom>
          <a:noFill/>
        </p:spPr>
      </p:pic>
      <p:pic>
        <p:nvPicPr>
          <p:cNvPr id="4103" name="Picture 7" descr="C:\Documents and Settings\ИРА\Local Settings\Temporary Internet Files\Content.IE5\HBQVUZKC\MC90044173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93096"/>
            <a:ext cx="1872208" cy="1872208"/>
          </a:xfrm>
          <a:prstGeom prst="rect">
            <a:avLst/>
          </a:prstGeom>
          <a:noFill/>
        </p:spPr>
      </p:pic>
      <p:pic>
        <p:nvPicPr>
          <p:cNvPr id="1026" name="Picture 2" descr="C:\Documents and Settings\ИРА\Local Settings\Temporary Internet Files\Content.IE5\QVA7OHKV\MC90044069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4403930"/>
            <a:ext cx="1008112" cy="1717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50289E-6 L -0.02344 -0.492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8844E-6 L -0.00764 -0.5292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92D050">
                <a:alpha val="0"/>
              </a:srgbClr>
            </a:gs>
            <a:gs pos="50000">
              <a:srgbClr val="9CB86E"/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91339" y="2564904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23787" y="2636912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2636912"/>
            <a:ext cx="957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32" name="Picture 8" descr="C:\Documents and Settings\ИРА\Local Settings\Temporary Internet Files\Content.IE5\KVR8JVPL\MC9002329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365104"/>
            <a:ext cx="2429347" cy="1905754"/>
          </a:xfrm>
          <a:prstGeom prst="rect">
            <a:avLst/>
          </a:prstGeom>
          <a:noFill/>
        </p:spPr>
      </p:pic>
      <p:pic>
        <p:nvPicPr>
          <p:cNvPr id="1033" name="Picture 9" descr="C:\Documents and Settings\ИРА\Local Settings\Temporary Internet Files\Content.IE5\KVR8JVPL\MC900407780[1].wmf">
            <a:hlinkClick r:id="" action="ppaction://noaction">
              <a:snd r:embed="rId3" name="podumay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077072"/>
            <a:ext cx="1216025" cy="1841500"/>
          </a:xfrm>
          <a:prstGeom prst="rect">
            <a:avLst/>
          </a:prstGeom>
          <a:noFill/>
        </p:spPr>
      </p:pic>
      <p:pic>
        <p:nvPicPr>
          <p:cNvPr id="16" name="Рисунок 15" descr="clipart-t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509120"/>
            <a:ext cx="2297507" cy="1871291"/>
          </a:xfrm>
          <a:prstGeom prst="rect">
            <a:avLst/>
          </a:prstGeom>
        </p:spPr>
      </p:pic>
      <p:pic>
        <p:nvPicPr>
          <p:cNvPr id="18" name="Рисунок 17" descr="11954346101019662633red_telephone_mimooh_01.svg.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4581128"/>
            <a:ext cx="1512168" cy="1116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23699E-6 L 0.2283 -0.54543 " pathEditMode="relative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64162E-6 L 0.00798 -0.38797 " pathEditMode="relative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 -0.00255 L 0.08785 -0.4744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y_narod_ru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30569" y="-122574"/>
            <a:ext cx="9674569" cy="6980574"/>
          </a:xfrm>
        </p:spPr>
      </p:pic>
      <p:sp>
        <p:nvSpPr>
          <p:cNvPr id="5" name="Прямоугольник 4"/>
          <p:cNvSpPr/>
          <p:nvPr/>
        </p:nvSpPr>
        <p:spPr>
          <a:xfrm>
            <a:off x="1619672" y="2924944"/>
            <a:ext cx="4360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</Template>
  <TotalTime>126</TotalTime>
  <Words>24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Тема14</vt:lpstr>
      <vt:lpstr>Тема11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26</cp:revision>
  <dcterms:created xsi:type="dcterms:W3CDTF">2012-01-30T17:12:25Z</dcterms:created>
  <dcterms:modified xsi:type="dcterms:W3CDTF">2012-01-31T07:22:09Z</dcterms:modified>
</cp:coreProperties>
</file>