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70" r:id="rId11"/>
    <p:sldId id="267" r:id="rId12"/>
    <p:sldId id="268" r:id="rId13"/>
    <p:sldId id="263" r:id="rId14"/>
    <p:sldId id="272" r:id="rId15"/>
    <p:sldId id="269" r:id="rId16"/>
    <p:sldId id="271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48BC-1459-4B8E-BA10-6E7C00AF639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374F-6964-464E-92FC-5774FD043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4632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2485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«ДЕТЯМ О ВЕЛИКОЙ ОТЕЧЕСТВЕННОЙ войне»</a:t>
            </a:r>
            <a:endParaRPr lang="ru-RU" sz="4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2068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ПРЕЗЕНТАЦИЯ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51723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РАЗРАБОТАЛ ВОСПИТАТЕЛЬ МАДОУ детский сад №11 « АЛЕНЬКИЙ ЦВЕТОЧЕК»</a:t>
            </a:r>
          </a:p>
          <a:p>
            <a:r>
              <a:rPr lang="ru-RU" sz="2000" dirty="0" smtClean="0"/>
              <a:t>Морозова Татьяна Михайловна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pic>
        <p:nvPicPr>
          <p:cNvPr id="4" name="Рисунок 3" descr="книги о вой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525" y="404664"/>
            <a:ext cx="4704523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698">
            <a:off x="4396988" y="1017743"/>
            <a:ext cx="4420277" cy="331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783405"/>
            <a:ext cx="3856233" cy="288595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Рисунок 4" descr="70-letie_pobedy_vystavka-kop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536504" cy="3752547"/>
          </a:xfrm>
          <a:prstGeom prst="rect">
            <a:avLst/>
          </a:prstGeom>
        </p:spPr>
      </p:pic>
      <p:pic>
        <p:nvPicPr>
          <p:cNvPr id="6" name="Рисунок 5" descr="DSC05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780928"/>
            <a:ext cx="5241950" cy="3930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692696"/>
            <a:ext cx="325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ВЫСТАВКИ К ДНЮ ПОБЕДЫ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pic>
        <p:nvPicPr>
          <p:cNvPr id="4" name="Рисунок 3" descr="image_image_614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1136650"/>
            <a:ext cx="8128000" cy="51726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</a:p>
          <a:p>
            <a:r>
              <a:rPr lang="ru-RU" dirty="0"/>
              <a:t>-развивать желание у детей выразить в речи, продуктивной (рисовании, лепке, конструировании) и музыкальной деятельности полученные знания о Великой Отечественной войне.</a:t>
            </a:r>
          </a:p>
          <a:p>
            <a:r>
              <a:rPr lang="ru-RU" dirty="0"/>
              <a:t>• Изготовление плаката «Мы за мир».</a:t>
            </a:r>
          </a:p>
          <a:p>
            <a:r>
              <a:rPr lang="ru-RU" dirty="0"/>
              <a:t>• Коллективная работа по лепке «Военная техника»</a:t>
            </a:r>
          </a:p>
          <a:p>
            <a:r>
              <a:rPr lang="ru-RU" dirty="0"/>
              <a:t>• Оформление тематической выставки в книжном уголке.</a:t>
            </a:r>
          </a:p>
          <a:p>
            <a:r>
              <a:rPr lang="ru-RU" dirty="0"/>
              <a:t>• Изготовление открыток к встрече с ветераном</a:t>
            </a:r>
          </a:p>
          <a:p>
            <a:r>
              <a:rPr lang="ru-RU" dirty="0"/>
              <a:t>• Проведение праздника «70 лет Великой Победы».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</p:spPr>
      </p:pic>
      <p:pic>
        <p:nvPicPr>
          <p:cNvPr id="5" name="Рисунок 4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175321" cy="554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2687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с ветераном войны</a:t>
            </a:r>
          </a:p>
          <a:p>
            <a:r>
              <a:rPr lang="ru-RU" dirty="0" err="1" smtClean="0"/>
              <a:t>Уваровой</a:t>
            </a:r>
            <a:r>
              <a:rPr lang="ru-RU" dirty="0" smtClean="0"/>
              <a:t> Верой </a:t>
            </a:r>
            <a:r>
              <a:rPr lang="ru-RU" dirty="0" err="1" smtClean="0"/>
              <a:t>Александровной,уроженкой</a:t>
            </a:r>
            <a:r>
              <a:rPr lang="ru-RU" dirty="0" smtClean="0"/>
              <a:t> города Бор.</a:t>
            </a:r>
            <a:endParaRPr lang="ru-RU" dirty="0"/>
          </a:p>
        </p:txBody>
      </p:sp>
      <p:pic>
        <p:nvPicPr>
          <p:cNvPr id="7" name="Рисунок 6" descr="0_7d664_c6ee8db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9853">
            <a:off x="4107198" y="2862973"/>
            <a:ext cx="4717026" cy="35377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0292">
            <a:off x="476593" y="642796"/>
            <a:ext cx="4407954" cy="5877272"/>
          </a:xfrm>
          <a:prstGeom prst="rect">
            <a:avLst/>
          </a:prstGeom>
        </p:spPr>
      </p:pic>
      <p:pic>
        <p:nvPicPr>
          <p:cNvPr id="5" name="Рисунок 4" descr="view_656603_941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672" y="260648"/>
            <a:ext cx="3744416" cy="2808312"/>
          </a:xfrm>
          <a:prstGeom prst="rect">
            <a:avLst/>
          </a:prstGeom>
        </p:spPr>
      </p:pic>
      <p:pic>
        <p:nvPicPr>
          <p:cNvPr id="6" name="Рисунок 5" descr="detsad-1393333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1464" y="3347454"/>
            <a:ext cx="3505458" cy="23333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3096344" cy="2322258"/>
          </a:xfrm>
          <a:prstGeom prst="rect">
            <a:avLst/>
          </a:prstGeom>
        </p:spPr>
      </p:pic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916832"/>
            <a:ext cx="3707904" cy="2780928"/>
          </a:xfrm>
          <a:prstGeom prst="rect">
            <a:avLst/>
          </a:prstGeom>
        </p:spPr>
      </p:pic>
      <p:pic>
        <p:nvPicPr>
          <p:cNvPr id="5" name="Рисунок 4" descr="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4067944" cy="3050958"/>
          </a:xfrm>
          <a:prstGeom prst="rect">
            <a:avLst/>
          </a:prstGeom>
        </p:spPr>
      </p:pic>
      <p:pic>
        <p:nvPicPr>
          <p:cNvPr id="7" name="Рисунок 6" descr="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6672"/>
            <a:ext cx="3707904" cy="278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97152"/>
            <a:ext cx="3250704" cy="15121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Утренник посвящённый 70 </a:t>
            </a:r>
            <a:r>
              <a:rPr lang="ru-RU" sz="3200" dirty="0" err="1" smtClean="0"/>
              <a:t>летию</a:t>
            </a:r>
            <a:r>
              <a:rPr lang="ru-RU" sz="3200" dirty="0" smtClean="0"/>
              <a:t> Победы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Ветохина</a:t>
            </a:r>
            <a:r>
              <a:rPr lang="ru-RU" dirty="0" smtClean="0"/>
              <a:t> А. Я. «Нравственно-патриотическое воспитание детей дошкольного </a:t>
            </a:r>
            <a:r>
              <a:rPr lang="ru-RU" dirty="0" err="1" smtClean="0"/>
              <a:t>возраста.Планирование</a:t>
            </a:r>
            <a:r>
              <a:rPr lang="ru-RU" dirty="0" smtClean="0"/>
              <a:t> и конспекты занятий. Методическое пособие для педагогов».</a:t>
            </a:r>
          </a:p>
          <a:p>
            <a:r>
              <a:rPr lang="ru-RU" dirty="0" smtClean="0"/>
              <a:t>Е. Т. </a:t>
            </a:r>
            <a:r>
              <a:rPr lang="ru-RU" dirty="0" err="1" smtClean="0"/>
              <a:t>Чусовлянкина</a:t>
            </a:r>
            <a:r>
              <a:rPr lang="ru-RU" dirty="0" smtClean="0"/>
              <a:t> «От ступеньки дома до крыши вселенной- программа дополнительного образования патриотического воспитания старших дошкольников».</a:t>
            </a:r>
          </a:p>
          <a:p>
            <a:r>
              <a:rPr lang="ru-RU" dirty="0" smtClean="0"/>
              <a:t>Художественная литература для чтения и выставки в книжном уголке, иллюстрации о ВОВ.</a:t>
            </a:r>
          </a:p>
          <a:p>
            <a:r>
              <a:rPr lang="ru-RU" dirty="0" err="1" smtClean="0"/>
              <a:t>И.А.Косырев</a:t>
            </a:r>
            <a:r>
              <a:rPr lang="ru-RU" dirty="0" smtClean="0"/>
              <a:t> «Завод « Теплоход»,</a:t>
            </a:r>
          </a:p>
          <a:p>
            <a:r>
              <a:rPr lang="ru-RU" dirty="0" smtClean="0"/>
              <a:t>Творческое объединение </a:t>
            </a:r>
            <a:r>
              <a:rPr lang="ru-RU" dirty="0" err="1" smtClean="0"/>
              <a:t>поэтов,бардов,художников</a:t>
            </a:r>
            <a:r>
              <a:rPr lang="ru-RU" dirty="0" smtClean="0"/>
              <a:t> « На Бору».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3853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628800"/>
            <a:ext cx="765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369349"/>
            <a:ext cx="6984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Исполнители и участники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Воспитатель, дети старшей и подготовительной к школе групп, родители, музыкальный руководитель, библиотекари.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 проведения: февраль- май 2015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27584" y="3564343"/>
            <a:ext cx="74168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 по методу- информационно- исследовательский; по содержанию- «Ребенок- общество»;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взрослый; фронтальный;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Проблема: сформировать у дошкольников ясные представления о феномене войны.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717584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заложить нравственные начала в детях через ознакомление с событиями Великой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Отечественной войны;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-привлечь родителей к построению образовательного пространства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познакомить с историей Великой Отечественной войны, полной примеров величайшего героизма и мужества людей в борьбе за свободу Родины;(с использованием краеведческого материала)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подвести к восприятию художественных произведений о войне;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уточнить знания о празднике Дне Победы, объяснить, почему он так назван и кого поздравляют в этот день.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800737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расширение социальных представлений детей и формирование у них интереса, симпатии и уважительного отношения к людям, пережившим эту войну;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умение осуществлять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исследовательскую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пробуждение в детях интереса и уважения к истории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привлечение к совместной работе 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 проблемы: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период смены общественных формаций нарушается преемственность поколений в воспитании детей, и прежде всего в сфере передачи нравственного опыта, главных жизненных установок. И наши дошкольники не испытывают чувства гордости за свою Родину, за героев победителей в Великой Отечественной войне. В преддверии празднования Дня Победы с детьми провели блиц опрос по выявлению знаний и представлений о ВОВ, который показал, что дети имеют очень скудные знания о героях Великой Отечественной войны. Не имеют представления о причинах возникновения праздника. Таким образом, было принято решение разработать и реализовать проект «Детям о Великой Отечественной войне»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189612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-заинтересовать родителей проектом;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-дать представление о том, как можно участвовать в нем;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-направить на совместную творческую деятельность с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Консультация «Воспитание у детей чувства уважения к своей стране, гордости за Родину и народ через ознакомление с событиями Великой Отечественной войны»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Совместные поиски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Сбор документов и фотографий из семейных архивов об участниках войны.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d664_c6ee8dba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3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4999">
            <a:off x="5891558" y="4163048"/>
            <a:ext cx="3035197" cy="2020497"/>
          </a:xfrm>
          <a:prstGeom prst="rect">
            <a:avLst/>
          </a:prstGeom>
        </p:spPr>
      </p:pic>
      <p:pic>
        <p:nvPicPr>
          <p:cNvPr id="6" name="Рисунок 5" descr="DSC03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27550">
            <a:off x="480975" y="3686936"/>
            <a:ext cx="2978697" cy="1982886"/>
          </a:xfrm>
          <a:prstGeom prst="rect">
            <a:avLst/>
          </a:prstGeom>
        </p:spPr>
      </p:pic>
      <p:pic>
        <p:nvPicPr>
          <p:cNvPr id="5" name="Рисунок 4" descr="DSC03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58327">
            <a:off x="2962473" y="3753519"/>
            <a:ext cx="3235118" cy="215358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1866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-формирование у детей представлений о событиях истории Отечества, героизме его народа;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-воспитание чувства гордости за воинов- защитников, любви и уважения к ветеранам войны.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-познакомить с историей Великой Отечественной войны, полной примеров величайшего героизма и мужества людей в борьбе за свободу Родины;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-подвести к восприятию художественных произведений о войне;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-уточнить знания о празднике Дне Победы, объяснить, почему он так назван и кого поздравляют в этот день.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-научить детей с уважением и гордостью относиться к ветеранам нашего города;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-совместно со взрослыми заниматься поиском информации об этих людях.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Эвристические познавательные беседы: «О Великой Отечественной войне», «Семейные хроники», «Дети в годы войны»,  Минуты памяти «Всероссийский урок Победы», «День Победы».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Рассматривание фотографий «Фотохроника военных дней. »(Бессмертный полк)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Песни военных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8367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детьми.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97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2160240" cy="309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Миклуха</a:t>
            </a:r>
            <a:r>
              <a:rPr lang="ru-RU" dirty="0" smtClean="0">
                <a:solidFill>
                  <a:schemeClr val="bg1"/>
                </a:solidFill>
              </a:rPr>
              <a:t> М.В.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052736"/>
            <a:ext cx="1919359" cy="288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851920" y="4005064"/>
            <a:ext cx="166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Уваров А.А.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SC03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1994616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488668"/>
            <a:ext cx="132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Уваров П.А.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Основной этап.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520" y="1433646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-формирование у детей интереса к истории России;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-усвоение мысли о том, что спустя много лет люди помнят о событиях грозных лет войны, чтят память погибших, окружают вниманием и заботой ветеранов, защищавших Родину.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-познакомить с образом воина- победителя с помощью произведения искусства;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-объяснить, для чего делают памятники, обелиски, монументы;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-воспитывать патриотические чувства, эмоционально- положительное отношение к воинам – защитникам, желание быть такими же смелыми, отважными, сильными и благородными;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-учить соблюдать ритуалы у памятников и обелисков.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-Чтение рассказов: «Иришка- пулеметчица», «Таежный подарок» А. Кузнецов, «Отцовское поле»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«Почему Армия родная» А. Митяев;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Чтение стихотворений: «Мать- Земля» Я 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Абидов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«Навек запомни» М. Исаковский, «Братские могилы» В. Высоцкий, «Советский воин», «Победой кончилась война» Т. Трутнева, «Шинель» Е. Благинина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-Презентация книги В.Катаев «Сын полка»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Встреча с ветераном войны, детьми военного времени.(экскурсия в краеведческий музей)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Беседа и рассматривание материалов из семейных архивов (фотографий, фронтовых писем, орденов, медалей)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Беседа «Великая Отечественная война в изобразительном искусстве». Рассматривание репродукций художников, посвященных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эпизодам.Великой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Отечественной войны: «Парад на Красной площади» 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«Победа» П. Кривоногов, «Отдых после боя», «Салют победы» Ю.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Непринцева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«Возвращение домой»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Штраних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Костецкий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1028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Подготовительный этап</vt:lpstr>
      <vt:lpstr>Слайд 6</vt:lpstr>
      <vt:lpstr>Слайд 7</vt:lpstr>
      <vt:lpstr>Слайд 8</vt:lpstr>
      <vt:lpstr>Основной этап. </vt:lpstr>
      <vt:lpstr>Слайд 10</vt:lpstr>
      <vt:lpstr>Слайд 11</vt:lpstr>
      <vt:lpstr>Слайд 12</vt:lpstr>
      <vt:lpstr>Заключительный этап </vt:lpstr>
      <vt:lpstr>Слайд 14</vt:lpstr>
      <vt:lpstr>Слайд 15</vt:lpstr>
      <vt:lpstr>Утренник посвящённый 70 летию Победы</vt:lpstr>
      <vt:lpstr>Использованная литература: 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16</cp:revision>
  <dcterms:created xsi:type="dcterms:W3CDTF">2015-04-27T16:58:31Z</dcterms:created>
  <dcterms:modified xsi:type="dcterms:W3CDTF">2015-04-29T18:27:56Z</dcterms:modified>
</cp:coreProperties>
</file>