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8" r:id="rId3"/>
    <p:sldId id="260" r:id="rId4"/>
    <p:sldId id="274" r:id="rId5"/>
    <p:sldId id="269" r:id="rId6"/>
    <p:sldId id="272" r:id="rId7"/>
    <p:sldId id="273" r:id="rId8"/>
    <p:sldId id="267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5146A-C04F-422B-AD9F-C0E84FEE61CF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BF49F-D66F-49E7-8BD3-297B0E08F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F49F-D66F-49E7-8BD3-297B0E08F47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F49F-D66F-49E7-8BD3-297B0E08F47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F49F-D66F-49E7-8BD3-297B0E08F47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642910" y="357166"/>
            <a:ext cx="8286808" cy="6215106"/>
          </a:xfrm>
          <a:prstGeom prst="ellipse">
            <a:avLst/>
          </a:prstGeom>
          <a:solidFill>
            <a:srgbClr val="00B0F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2">
            <a:lum bright="9000" contrast="1000"/>
          </a:blip>
          <a:stretch>
            <a:fillRect/>
          </a:stretch>
        </p:blipFill>
        <p:spPr>
          <a:xfrm>
            <a:off x="-1905045" y="0"/>
            <a:ext cx="11049045" cy="8286784"/>
          </a:xfrm>
          <a:prstGeom prst="rect">
            <a:avLst/>
          </a:prstGeom>
        </p:spPr>
      </p:pic>
      <p:pic>
        <p:nvPicPr>
          <p:cNvPr id="5" name="Содержимое 6" descr="Рисунок1.pn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6093082" y="4286256"/>
            <a:ext cx="3050918" cy="27983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575" y="1643050"/>
            <a:ext cx="5040849" cy="175432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ru-RU" sz="3600" smtClean="0">
                <a:solidFill>
                  <a:srgbClr val="FFFF00"/>
                </a:solidFill>
                <a:latin typeface="Monotype Corsiva" pitchFamily="66" charset="0"/>
              </a:rPr>
              <a:t>Проект:</a:t>
            </a:r>
          </a:p>
          <a:p>
            <a:pPr algn="ctr"/>
            <a:r>
              <a:rPr lang="ru-RU" sz="3600" smtClean="0">
                <a:solidFill>
                  <a:srgbClr val="FFFF00"/>
                </a:solidFill>
                <a:latin typeface="Monotype Corsiva" pitchFamily="66" charset="0"/>
              </a:rPr>
              <a:t>Мастерская 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Самоделкина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Активный отдых для детей в летнем лагере &quot;Живи и Путешествуй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6953299" cy="5214974"/>
          </a:xfrm>
          <a:prstGeom prst="ellipse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80996" y="928670"/>
            <a:ext cx="1847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1272" name="Picture 8" descr="В Чехии треть детей не ходят в кружки и сидят дома за компьютером - Общество на Новостей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8604"/>
            <a:ext cx="6572296" cy="4924167"/>
          </a:xfrm>
          <a:prstGeom prst="ellipse">
            <a:avLst/>
          </a:prstGeom>
          <a:noFill/>
        </p:spPr>
      </p:pic>
      <p:pic>
        <p:nvPicPr>
          <p:cNvPr id="11266" name="Picture 2" descr="Новости ВЫБЕРИ СПОРТ-ВЫБЕРИ ЖИЗНЬ - Part 15"/>
          <p:cNvPicPr>
            <a:picLocks noChangeAspect="1" noChangeArrowheads="1"/>
          </p:cNvPicPr>
          <p:nvPr/>
        </p:nvPicPr>
        <p:blipFill>
          <a:blip r:embed="rId4"/>
          <a:srcRect l="6422" t="9523" r="4587" b="14286"/>
          <a:stretch>
            <a:fillRect/>
          </a:stretch>
        </p:blipFill>
        <p:spPr bwMode="auto">
          <a:xfrm>
            <a:off x="2000232" y="357166"/>
            <a:ext cx="6929486" cy="5143536"/>
          </a:xfrm>
          <a:prstGeom prst="ellipse">
            <a:avLst/>
          </a:prstGeom>
          <a:noFill/>
        </p:spPr>
      </p:pic>
      <p:pic>
        <p:nvPicPr>
          <p:cNvPr id="11278" name="Picture 14" descr="Главная страница-Самые разные репортажные фото-&quot;СВОЙ КНИЖНЫЙ&quot;-Мастеркласс Твистингу провели в магазине &quot;СВОЙ КНИЖНЫЙ&quot; мастера т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14290"/>
            <a:ext cx="6557157" cy="5500726"/>
          </a:xfrm>
          <a:prstGeom prst="ellipse">
            <a:avLst/>
          </a:prstGeom>
          <a:noFill/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6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4" descr="неовп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71802" y="1951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Вовлечение  детей в сферу творческой деятельности посредством организации,  силами воспитанников детского дома, творческих мастерских на открытых площадках г. Назарово.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1071546"/>
            <a:ext cx="2318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Цель проекта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Рисунок 4" descr="неовп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306" y="1071546"/>
            <a:ext cx="3400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Направления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работы мастерских: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Рисунок 4" descr="неовп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71802" y="2428868"/>
            <a:ext cx="48794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Насыпание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Изготовление браслетов «Шамбала»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Скрапбукинг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Твистинг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Поделки из фетра, зерен кофе, пластилин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86050" y="1785926"/>
            <a:ext cx="5715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творческой мастерской на площадках города. Назарово и п. Бор.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«Очумелые ручки».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Благотворительная акция «Подарок с любовью», «Детство без слез».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благотворительных ярмарках.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Фотовыставка «Наши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Самоделкины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объект. «Страна мастеров».</a:t>
            </a:r>
          </a:p>
        </p:txBody>
      </p:sp>
      <p:pic>
        <p:nvPicPr>
          <p:cNvPr id="9" name="Рисунок 4" descr="неовп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00496" y="1000108"/>
            <a:ext cx="2832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План мероприятий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4" descr="неовп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928926" y="2285991"/>
          <a:ext cx="4929222" cy="842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4611"/>
                <a:gridCol w="2464611"/>
              </a:tblGrid>
              <a:tr h="1905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Расходный материал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16980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71934" y="1285860"/>
            <a:ext cx="261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Бюджет проекта: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4" descr="неовп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68" y="2214554"/>
            <a:ext cx="3905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Канцелярские принадлежности.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Мебель.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428736"/>
            <a:ext cx="301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Имеющиеся ресурсы: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0496" y="1000108"/>
            <a:ext cx="318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Результаты проекта: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43174" y="1714488"/>
            <a:ext cx="58578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Организована творческая мастерская на открытых площадках города.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ередана заработанная сумма денег в фонд помощи.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Будут одарены сувенирами 50 пациентов детской поликлиники г. Назарово.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жителей г. Назарово будет проведена Фотовыставка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Самоделкины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оздан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арт-объект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«Страна мастеров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Опубликованы заметки в СМИ.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неовп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-500098" y="0"/>
            <a:ext cx="10001320" cy="7233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7620" y="642918"/>
            <a:ext cx="32415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Контакты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руководителя проекта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3071802" y="1714488"/>
          <a:ext cx="4929222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6384"/>
                <a:gridCol w="2422838"/>
              </a:tblGrid>
              <a:tr h="30602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Шпанова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Ирина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02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8-923-576-91-19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02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ЭЛ. ПОЧТА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natalia.natalia.ivano2009@yandex.ru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80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Ссылка на профиль в социальной сети </a:t>
                      </a:r>
                      <a:r>
                        <a:rPr lang="en-US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VK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143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работы/учебы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КГКОУ «Назаровский детский дом№1», воспитанница.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4" descr="неовп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190</Words>
  <PresentationFormat>Экран (4:3)</PresentationFormat>
  <Paragraphs>48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Иванова Наталья</dc:creator>
  <cp:lastModifiedBy>1</cp:lastModifiedBy>
  <cp:revision>17</cp:revision>
  <dcterms:created xsi:type="dcterms:W3CDTF">2015-04-08T15:37:46Z</dcterms:created>
  <dcterms:modified xsi:type="dcterms:W3CDTF">2015-04-30T12:36:39Z</dcterms:modified>
</cp:coreProperties>
</file>