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940" y="355306"/>
            <a:ext cx="8363060" cy="252028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200" dirty="0" smtClean="0"/>
              <a:t> МАДОУ «Умка»</a:t>
            </a:r>
            <a:br>
              <a:rPr lang="ru-RU" sz="1200" dirty="0" smtClean="0"/>
            </a:br>
            <a:r>
              <a:rPr lang="ru-RU" sz="1300" dirty="0" smtClean="0">
                <a:solidFill>
                  <a:srgbClr val="4F271C">
                    <a:satMod val="130000"/>
                  </a:srgbClr>
                </a:solidFill>
              </a:rPr>
              <a:t>Воспитатель: </a:t>
            </a:r>
            <a:r>
              <a:rPr lang="ru-RU" sz="1300" dirty="0" err="1">
                <a:solidFill>
                  <a:srgbClr val="4F271C">
                    <a:satMod val="130000"/>
                  </a:srgbClr>
                </a:solidFill>
              </a:rPr>
              <a:t>Билик</a:t>
            </a:r>
            <a:r>
              <a:rPr lang="ru-RU" sz="1300" dirty="0">
                <a:solidFill>
                  <a:srgbClr val="4F271C">
                    <a:satMod val="130000"/>
                  </a:srgbClr>
                </a:solidFill>
              </a:rPr>
              <a:t> </a:t>
            </a:r>
            <a:r>
              <a:rPr lang="ru-RU" sz="1300" dirty="0" smtClean="0">
                <a:solidFill>
                  <a:srgbClr val="4F271C">
                    <a:satMod val="130000"/>
                  </a:srgbClr>
                </a:solidFill>
              </a:rPr>
              <a:t>Л.Н</a:t>
            </a:r>
            <a:br>
              <a:rPr lang="ru-RU" sz="1300" dirty="0" smtClean="0">
                <a:solidFill>
                  <a:srgbClr val="4F271C">
                    <a:satMod val="130000"/>
                  </a:srgbClr>
                </a:solidFill>
              </a:rPr>
            </a:br>
            <a:r>
              <a:rPr lang="ru-RU" sz="1300" dirty="0" smtClean="0">
                <a:solidFill>
                  <a:srgbClr val="4F271C">
                    <a:satMod val="130000"/>
                  </a:srgbClr>
                </a:solidFill>
              </a:rPr>
              <a:t>1 младшая группа №2</a:t>
            </a:r>
            <a:endParaRPr lang="ru-RU" sz="1300" dirty="0"/>
          </a:p>
        </p:txBody>
      </p:sp>
      <p:pic>
        <p:nvPicPr>
          <p:cNvPr id="3" name="Picture 2" descr="C:\Users\Asus\Desktop\Фото гусеницы\_DSC51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52936"/>
            <a:ext cx="5421879" cy="382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33114" y="476672"/>
            <a:ext cx="6510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Сказочная гусеница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343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0295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Оформление центра  книги в первой младшей группе. «Сказочная гусеница»</a:t>
            </a:r>
            <a:br>
              <a:rPr lang="ru-RU" sz="1600" dirty="0" smtClean="0"/>
            </a:br>
            <a:r>
              <a:rPr lang="ru-RU" sz="1600" dirty="0" smtClean="0"/>
              <a:t>Согласно новым целевым ориентирам в результате нашего кропотливого труда у нас должен вырасти любознательный человечек, способный проявлять инициативу в познании.</a:t>
            </a:r>
            <a:br>
              <a:rPr lang="ru-RU" sz="1600" dirty="0" smtClean="0"/>
            </a:br>
            <a:r>
              <a:rPr lang="ru-RU" sz="1600" dirty="0" smtClean="0"/>
              <a:t>Воспитатель, планируя образовательную деятельность, решает: «Как привлечь внимание малышей, как сделать так, чтобы интерес их к чему-либо не угасал, как побудить маленьких воспитанников к самостоятельным исследованиям?»</a:t>
            </a:r>
            <a:br>
              <a:rPr lang="ru-RU" sz="1600" dirty="0" smtClean="0"/>
            </a:br>
            <a:r>
              <a:rPr lang="ru-RU" sz="1600" dirty="0" smtClean="0"/>
              <a:t>Вот, например, как я  идея по созданию книжного центра появилась у нас с целью формирования у детей интереса к книгам. К тому же этот центр получился у нас многофункциональным, об этом мы и расскажем.</a:t>
            </a:r>
            <a:br>
              <a:rPr lang="ru-RU" sz="1600" dirty="0" smtClean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0070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544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один прекрасный день появилась в нашей группе сказочная гусеница Она принесла в своих кармашках книги</a:t>
            </a:r>
            <a:endParaRPr lang="ru-RU" sz="1800" dirty="0"/>
          </a:p>
        </p:txBody>
      </p:sp>
      <p:pic>
        <p:nvPicPr>
          <p:cNvPr id="3075" name="Picture 3" descr="C:\Users\Asus\Desktop\Фото гусеницы\_DSC51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628800"/>
            <a:ext cx="8100391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69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читаем сказки…..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524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Детям сразу захотелось рассмотреть их.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1012490"/>
          </a:xfrm>
        </p:spPr>
        <p:txBody>
          <a:bodyPr>
            <a:noAutofit/>
          </a:bodyPr>
          <a:lstStyle/>
          <a:p>
            <a:r>
              <a:rPr lang="ru-RU" sz="1600" dirty="0" smtClean="0"/>
              <a:t>Малыши не просто брали с полочки книги, а с удовольствием «обращались» с гусеницей.</a:t>
            </a:r>
            <a:endParaRPr lang="ru-RU" sz="1600" dirty="0"/>
          </a:p>
        </p:txBody>
      </p:sp>
      <p:pic>
        <p:nvPicPr>
          <p:cNvPr id="5122" name="Picture 2" descr="C:\Users\Asus\Desktop\Фото гусеницы\_DSC519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90822"/>
            <a:ext cx="4022725" cy="267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sus\Desktop\Фото гусеницы\_DSC52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1690822"/>
            <a:ext cx="4022725" cy="267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87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30680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Таким образом, нам удалось заинтересовать малышей, сделать их интерес устойчивым.  Как же ещё созданный центр помогает нам в работе? Перечислим несколько моментов, а у вас, возможно, появятся и другие идеи.</a:t>
            </a:r>
            <a:br>
              <a:rPr lang="ru-RU" sz="1600" dirty="0" smtClean="0"/>
            </a:br>
            <a:r>
              <a:rPr lang="ru-RU" sz="1600" dirty="0" smtClean="0"/>
              <a:t>Итак, в кармашки можно помещать книги по теме недели. Если нужно обратить внимание детей на какую-то определенную книгу, её можно поместить вперед, прикрепив с помощью прищепки.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8764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42648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Сначала мы планировали использовать гусеницу только как кармашки для книг. Но получилось так, что она заняла в группе видное место и могла помочь нам в оформлении группы к разным событиям. Мы стали её наряжать к праздникам, по временам года (использовать разные шапочки, украшения).</a:t>
            </a:r>
            <a:endParaRPr lang="ru-RU" sz="1600" dirty="0"/>
          </a:p>
        </p:txBody>
      </p:sp>
      <p:pic>
        <p:nvPicPr>
          <p:cNvPr id="6146" name="Picture 2" descr="C:\Users\Asus\Desktop\Фото гусеницы\_DSC518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404909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sus\Desktop\Фото гусеницы\_DSC51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1772816"/>
            <a:ext cx="3657600" cy="329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78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578392" y="2600324"/>
            <a:ext cx="6400800" cy="3853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16632"/>
            <a:ext cx="6400800" cy="2304256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При изучении некоторых тем она нам тоже здорово помогла. Так, например, изучении таких тем как «Фрукты», «Овощи», «Лесные звери» и др. с помощью этого уголка были организованы выставки предметных картинок, игрушек по темам. Причем дети могли снимать картинки, брать игрушки и играть с ними. А затем снова прикреплять с помощью прищепок. Таким образом, гусеница помогла нам в решении задач и по развитию речи,  и по развитию мелкой моторики, а главное, детям интересно!</a:t>
            </a:r>
            <a:endParaRPr lang="ru-RU" sz="1400" dirty="0"/>
          </a:p>
        </p:txBody>
      </p:sp>
      <p:pic>
        <p:nvPicPr>
          <p:cNvPr id="7170" name="Picture 2" descr="C:\Users\Asus\Desktop\Фото гусеницы\_DSC51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79906" y="1412778"/>
            <a:ext cx="4032449" cy="63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97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Любимые иллюстрации</a:t>
            </a:r>
            <a:endParaRPr lang="ru-RU" dirty="0"/>
          </a:p>
        </p:txBody>
      </p:sp>
      <p:pic>
        <p:nvPicPr>
          <p:cNvPr id="1026" name="Picture 2" descr="C:\Users\Asus\Desktop\Фото гусеницы\_DSC51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3140968"/>
            <a:ext cx="365760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\Desktop\Фото гусеницы\_DSC51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1772817"/>
            <a:ext cx="3657600" cy="32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60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/>
      </p:transition>
    </mc:Choice>
    <mc:Fallback xmlns=""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Рассматриваем диких животных</a:t>
            </a:r>
          </a:p>
          <a:p>
            <a:endParaRPr lang="ru-RU" dirty="0"/>
          </a:p>
        </p:txBody>
      </p:sp>
      <p:pic>
        <p:nvPicPr>
          <p:cNvPr id="2050" name="Picture 2" descr="C:\Users\Asus\Desktop\Фото гусеницы\_DSC519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1" r="822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s\Desktop\Фото гусеницы\_DSC5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97" y="1052736"/>
            <a:ext cx="299945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64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000">
        <p14:honeycomb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243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МАДОУ «Умка» Воспитатель: Билик Л.Н 1 младшая группа №2</vt:lpstr>
      <vt:lpstr>Оформление центра  книги в первой младшей группе. «Сказочная гусеница» Согласно новым целевым ориентирам в результате нашего кропотливого труда у нас должен вырасти любознательный человечек, способный проявлять инициативу в познании. Воспитатель, планируя образовательную деятельность, решает: «Как привлечь внимание малышей, как сделать так, чтобы интерес их к чему-либо не угасал, как побудить маленьких воспитанников к самостоятельным исследованиям?» Вот, например, как я  идея по созданию книжного центра появилась у нас с целью формирования у детей интереса к книгам. К тому же этот центр получился у нас многофункциональным, об этом мы и расскажем. </vt:lpstr>
      <vt:lpstr>В один прекрасный день появилась в нашей группе сказочная гусеница Она принесла в своих кармашках книги</vt:lpstr>
      <vt:lpstr>Мы читаем сказки…..</vt:lpstr>
      <vt:lpstr>Таким образом, нам удалось заинтересовать малышей, сделать их интерес устойчивым.  Как же ещё созданный центр помогает нам в работе? Перечислим несколько моментов, а у вас, возможно, появятся и другие идеи. Итак, в кармашки можно помещать книги по теме недели. Если нужно обратить внимание детей на какую-то определенную книгу, её можно поместить вперед, прикрепив с помощью прищепки.</vt:lpstr>
      <vt:lpstr>Сначала мы планировали использовать гусеницу только как кармашки для книг. Но получилось так, что она заняла в группе видное место и могла помочь нам в оформлении группы к разным событиям. Мы стали её наряжать к праздникам, по временам года (использовать разные шапочки, украшения).</vt:lpstr>
      <vt:lpstr>Презентация PowerPoint</vt:lpstr>
      <vt:lpstr>Любимые иллюстрации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Сказочная гусеница</dc:title>
  <dc:creator>Антонина Вальчук</dc:creator>
  <cp:lastModifiedBy>User</cp:lastModifiedBy>
  <cp:revision>12</cp:revision>
  <dcterms:created xsi:type="dcterms:W3CDTF">2015-04-16T08:23:47Z</dcterms:created>
  <dcterms:modified xsi:type="dcterms:W3CDTF">2015-04-17T06:23:21Z</dcterms:modified>
</cp:coreProperties>
</file>