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60" r:id="rId10"/>
    <p:sldId id="261" r:id="rId11"/>
    <p:sldId id="262" r:id="rId12"/>
    <p:sldId id="263" r:id="rId13"/>
    <p:sldId id="264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5" d="100"/>
          <a:sy n="75" d="100"/>
        </p:scale>
        <p:origin x="-9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#!/yandsearch?source=wiz&amp;uinfo=sw-1363-sh-636-fw-1138-fh-448-pd-1&amp;p=5&amp;text=&#1075;&#1086;&#1088;&#1086;&#1076; &#1073;&#1077;&#1088;&#1076;&#1089;&#1082;&amp;noreask=1&amp;pos=176&amp;rpt=simage&amp;lr=65&amp;img_url=http%3A%2F%2Fwww.kurer-sreda.ru%2Ffiles%2F2013%2F06%2F14-553x378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esiditsa.ru/wp-content/uploads/2012/08/Den-goroda-v-Berdske4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nesiditsa.ru/wp-content/uploads/2012/08/image01517.jpg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nesiditsa.ru/wp-content/uploads/2012/08/Park-Pobedyi3.jpg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proshkolu.ru/org/berdsk-8/file/511217/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img_url=http://www.ksonline.ru/var/tmp_image/110xq90files_news_9673_file_1310492304_gen-ubiyci-9.jpg&amp;uinfo=sw-1363-sh-636-fw-1138-fh-448-pd-1&amp;p=17&amp;text=%D0%B3%D0%BE%D1%80%D0%BE%D0%B4%20%D0%B1%D0%B5%D1%80%D0%B4%D1%81%D0%BA&amp;noreask=1&amp;pos=512&amp;rpt=simage&amp;lr=65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eninstatues.ru/photo/rossiya-novosibirskaya-oblast-berdsk/berdsk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</a:rPr>
              <a:t>Мой город Бердск</a:t>
            </a:r>
            <a:endParaRPr lang="ru-RU" sz="72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877272"/>
            <a:ext cx="6480720" cy="720080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sz="9000" dirty="0" smtClean="0">
                <a:solidFill>
                  <a:srgbClr val="7030A0"/>
                </a:solidFill>
              </a:rPr>
              <a:t>Проект Якименко Алёны</a:t>
            </a:r>
            <a:endParaRPr lang="ru-RU" sz="90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http://www.kurer-sreda.ru/files/2013/06/14-553x378.jpg">
            <a:hlinkClick r:id="rId2"/>
          </p:cNvPr>
          <p:cNvPicPr/>
          <p:nvPr/>
        </p:nvPicPr>
        <p:blipFill>
          <a:blip r:embed="rId3" cstate="print"/>
          <a:srcRect l="24517" r="23774" b="8478"/>
          <a:stretch>
            <a:fillRect/>
          </a:stretch>
        </p:blipFill>
        <p:spPr bwMode="auto">
          <a:xfrm>
            <a:off x="2843808" y="1844824"/>
            <a:ext cx="33147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45224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День города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7704" y="5877272"/>
            <a:ext cx="5486400" cy="8048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 descr="День города в Бердске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2083" r="2083"/>
          <a:stretch>
            <a:fillRect/>
          </a:stretch>
        </p:blipFill>
        <p:spPr bwMode="auto">
          <a:xfrm>
            <a:off x="395536" y="332656"/>
            <a:ext cx="8136904" cy="50405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Центральный парк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Тот самый парк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5729" r="5729"/>
          <a:stretch>
            <a:fillRect/>
          </a:stretch>
        </p:blipFill>
        <p:spPr bwMode="auto">
          <a:xfrm>
            <a:off x="1835696" y="620688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Мемориал славы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Парк Победы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2604" r="1260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advClick="0" advTm="4000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Моя школа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Школа № 8 - Муниципальное образовательное учреждение средняя общеобразовательная школа № 8">
            <a:hlinkClick r:id="rId2" tooltip="далее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2016224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Всем спасибо за внимание</a:t>
            </a:r>
            <a:endParaRPr lang="ru-RU" sz="8000" b="1" dirty="0"/>
          </a:p>
        </p:txBody>
      </p:sp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Название города</a:t>
            </a:r>
          </a:p>
          <a:p>
            <a:r>
              <a:rPr lang="ru-RU" dirty="0" smtClean="0"/>
              <a:t>История города</a:t>
            </a:r>
          </a:p>
          <a:p>
            <a:r>
              <a:rPr lang="ru-RU" dirty="0" smtClean="0"/>
              <a:t>Памятники города</a:t>
            </a:r>
          </a:p>
          <a:p>
            <a:r>
              <a:rPr lang="ru-RU" dirty="0" smtClean="0"/>
              <a:t>Фотографии города (достопримечательности)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6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1547664" y="836712"/>
            <a:ext cx="5486400" cy="4114800"/>
          </a:xfrm>
        </p:spPr>
      </p:sp>
      <p:sp>
        <p:nvSpPr>
          <p:cNvPr id="7" name="Прямоугольник 6"/>
          <p:cNvSpPr/>
          <p:nvPr/>
        </p:nvSpPr>
        <p:spPr>
          <a:xfrm>
            <a:off x="1475656" y="1484784"/>
            <a:ext cx="6264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Название города образовано от названия реки, на которой он стоит, и, скорее всего, имеет тюркские корни. Слово "берду"("</a:t>
            </a:r>
            <a:r>
              <a:rPr lang="ru-RU" sz="3200" b="1" dirty="0" err="1" smtClean="0"/>
              <a:t>бирду</a:t>
            </a:r>
            <a:r>
              <a:rPr lang="ru-RU" sz="3200" b="1" dirty="0" smtClean="0"/>
              <a:t>") в тюркских языках означает "беру" или "взятая".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75656" y="404664"/>
            <a:ext cx="5486400" cy="566738"/>
          </a:xfrm>
        </p:spPr>
        <p:txBody>
          <a:bodyPr>
            <a:noAutofit/>
          </a:bodyPr>
          <a:lstStyle/>
          <a:p>
            <a:r>
              <a:rPr lang="ru-RU" sz="5400" dirty="0" smtClean="0"/>
              <a:t>Название города</a:t>
            </a:r>
            <a:endParaRPr lang="ru-RU" sz="5400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История города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Наиболее достоверной датой основания Бердска (</a:t>
            </a:r>
            <a:r>
              <a:rPr lang="ru-RU" sz="2400" dirty="0" err="1" smtClean="0"/>
              <a:t>Бердского</a:t>
            </a:r>
            <a:r>
              <a:rPr lang="ru-RU" sz="2400" dirty="0" smtClean="0"/>
              <a:t> острога) считается 1716 год</a:t>
            </a:r>
          </a:p>
          <a:p>
            <a:r>
              <a:rPr lang="ru-RU" sz="2400" dirty="0" smtClean="0"/>
              <a:t>В XIX веке Бердск представлял собой крупное торговое село, продолжая оставаться одним из сельскохозяйственных центров Западной Сибири</a:t>
            </a:r>
          </a:p>
          <a:p>
            <a:r>
              <a:rPr lang="ru-RU" sz="2400" dirty="0" smtClean="0"/>
              <a:t>Рабочий посёлок Бердск с 1934 г. Город с 1944 г</a:t>
            </a:r>
          </a:p>
          <a:p>
            <a:r>
              <a:rPr lang="ru-RU" sz="2400" dirty="0" smtClean="0"/>
              <a:t>Перенос города был начат в 1953 году и закончен к 1957 году</a:t>
            </a:r>
          </a:p>
          <a:p>
            <a:r>
              <a:rPr lang="ru-RU" sz="2400" dirty="0" smtClean="0"/>
              <a:t>Градообразующими предприятиями города стали радиозавод, электромеханический завод и химический завод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im3-tub-ru.yandex.net/i?id=94500597-1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3240360" cy="39604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Восемь памятников, расположенных на территории Бердска, имеют статус объектов историко-культурного наследия муниципального образования и подлежат государственной охране: 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1988840"/>
            <a:ext cx="72008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  </a:t>
            </a:r>
            <a:r>
              <a:rPr lang="ru-RU" sz="2100" b="1" dirty="0" smtClean="0"/>
              <a:t>Братская могила партизан, погибших в борьбе за Советскую власть</a:t>
            </a:r>
            <a:r>
              <a:rPr lang="ru-RU" sz="2100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/>
              <a:t>  Памятник В.И Ленину;</a:t>
            </a:r>
            <a:r>
              <a:rPr lang="ru-RU" sz="21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/>
              <a:t>  Монумент Славы, водруженный в честь подвига </a:t>
            </a:r>
            <a:r>
              <a:rPr lang="ru-RU" sz="2100" b="1" dirty="0" err="1" smtClean="0"/>
              <a:t>бердчан</a:t>
            </a:r>
            <a:r>
              <a:rPr lang="ru-RU" sz="2100" b="1" dirty="0" smtClean="0"/>
              <a:t> в годы Великой Отечественной войны 1941-1945гг.;</a:t>
            </a:r>
            <a:r>
              <a:rPr lang="ru-RU" sz="21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/>
              <a:t>  Памятник защитникам Отечества;</a:t>
            </a:r>
            <a:r>
              <a:rPr lang="ru-RU" sz="21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/>
              <a:t>  Памятник Зое Космодемьянской;</a:t>
            </a:r>
            <a:r>
              <a:rPr lang="ru-RU" sz="21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/>
              <a:t>  Памятник воинам, погибшим в республике Афганистан;</a:t>
            </a:r>
            <a:r>
              <a:rPr lang="ru-RU" sz="21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/>
              <a:t>  Памятник воинам, погибшим в Чеченской республике </a:t>
            </a:r>
            <a:endParaRPr lang="ru-RU" sz="2100" dirty="0" smtClean="0"/>
          </a:p>
          <a:p>
            <a:pPr>
              <a:buFont typeface="Wingdings" pitchFamily="2" charset="2"/>
              <a:buChar char="Ø"/>
            </a:pPr>
            <a:r>
              <a:rPr lang="ru-RU" sz="2100" b="1" dirty="0" smtClean="0"/>
              <a:t>  Памятный камень морякам - павшим и живым</a:t>
            </a:r>
            <a:endParaRPr lang="ru-RU" sz="2100" dirty="0"/>
          </a:p>
        </p:txBody>
      </p:sp>
    </p:spTree>
  </p:cSld>
  <p:clrMapOvr>
    <a:masterClrMapping/>
  </p:clrMapOvr>
  <p:transition advTm="6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3688" y="4797152"/>
            <a:ext cx="5486400" cy="15028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Братская могила партизан, погибших в борьбе за Советскую власть</a:t>
            </a:r>
            <a:endParaRPr lang="ru-RU" sz="3200" dirty="0"/>
          </a:p>
        </p:txBody>
      </p:sp>
      <p:pic>
        <p:nvPicPr>
          <p:cNvPr id="2052" name="Picture 4" descr="http://www.kurer-sreda.ru/files/2010/08/pamyatnik-6002808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333" r="3333"/>
          <a:stretch>
            <a:fillRect/>
          </a:stretch>
        </p:blipFill>
        <p:spPr bwMode="auto">
          <a:xfrm>
            <a:off x="1259632" y="476672"/>
            <a:ext cx="6480720" cy="4114800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5486400" cy="78276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Памятник Ленину</a:t>
            </a:r>
            <a:endParaRPr lang="ru-RU" sz="4000" dirty="0"/>
          </a:p>
        </p:txBody>
      </p:sp>
      <p:pic>
        <p:nvPicPr>
          <p:cNvPr id="1030" name="Picture 6" descr="http://leninstatues.ru/sites/default/files/styles/large/public/photos/berdsk.jpg?itok=7WAailO9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21833" b="21833"/>
          <a:stretch>
            <a:fillRect/>
          </a:stretch>
        </p:blipFill>
        <p:spPr bwMode="auto">
          <a:xfrm>
            <a:off x="1691680" y="620688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0766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Памятник защитникам Отечества </a:t>
            </a:r>
            <a:endParaRPr lang="ru-RU" sz="3200" dirty="0"/>
          </a:p>
        </p:txBody>
      </p:sp>
      <p:pic>
        <p:nvPicPr>
          <p:cNvPr id="28674" name="Picture 2" descr="Normal_img_0451-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5000" b="2500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73325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Преображенский собор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116632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Достопримечательности</a:t>
            </a:r>
            <a:endParaRPr lang="ru-RU" sz="3600" dirty="0"/>
          </a:p>
        </p:txBody>
      </p:sp>
      <p:pic>
        <p:nvPicPr>
          <p:cNvPr id="17410" name="Picture 2" descr="http://www.shults.ru/rc.files/original_images/p000013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7752" b="7752"/>
          <a:stretch>
            <a:fillRect/>
          </a:stretch>
        </p:blipFill>
        <p:spPr bwMode="auto">
          <a:xfrm>
            <a:off x="611560" y="1124744"/>
            <a:ext cx="7991475" cy="411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243</Words>
  <Application>Microsoft Office PowerPoint</Application>
  <PresentationFormat>Экран (4:3)</PresentationFormat>
  <Paragraphs>36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Мой город Бердск</vt:lpstr>
      <vt:lpstr>План презентации</vt:lpstr>
      <vt:lpstr>Название города</vt:lpstr>
      <vt:lpstr>История города</vt:lpstr>
      <vt:lpstr>Восемь памятников, расположенных на территории Бердска, имеют статус объектов историко-культурного наследия муниципального образования и подлежат государственной охране: </vt:lpstr>
      <vt:lpstr>Братская могила партизан, погибших в борьбе за Советскую власть</vt:lpstr>
      <vt:lpstr>Памятник Ленину</vt:lpstr>
      <vt:lpstr>Памятник защитникам Отечества </vt:lpstr>
      <vt:lpstr>Преображенский собор</vt:lpstr>
      <vt:lpstr>День города</vt:lpstr>
      <vt:lpstr>Центральный парк</vt:lpstr>
      <vt:lpstr>Мемориал славы</vt:lpstr>
      <vt:lpstr>Моя школа</vt:lpstr>
      <vt:lpstr>Всем 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город Бердск</dc:title>
  <dc:creator>Владимир</dc:creator>
  <cp:lastModifiedBy>admin</cp:lastModifiedBy>
  <cp:revision>21</cp:revision>
  <dcterms:created xsi:type="dcterms:W3CDTF">2013-09-10T11:45:07Z</dcterms:created>
  <dcterms:modified xsi:type="dcterms:W3CDTF">2013-09-18T10:39:46Z</dcterms:modified>
</cp:coreProperties>
</file>