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302" r:id="rId5"/>
    <p:sldId id="259" r:id="rId6"/>
    <p:sldId id="260" r:id="rId7"/>
    <p:sldId id="261" r:id="rId8"/>
    <p:sldId id="263" r:id="rId9"/>
    <p:sldId id="262" r:id="rId10"/>
    <p:sldId id="264" r:id="rId11"/>
    <p:sldId id="265" r:id="rId12"/>
    <p:sldId id="267" r:id="rId13"/>
    <p:sldId id="266" r:id="rId14"/>
    <p:sldId id="268" r:id="rId15"/>
    <p:sldId id="307" r:id="rId16"/>
    <p:sldId id="276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9" r:id="rId25"/>
    <p:sldId id="280" r:id="rId26"/>
    <p:sldId id="278" r:id="rId27"/>
    <p:sldId id="282" r:id="rId28"/>
    <p:sldId id="284" r:id="rId29"/>
    <p:sldId id="281" r:id="rId30"/>
    <p:sldId id="283" r:id="rId31"/>
    <p:sldId id="285" r:id="rId32"/>
    <p:sldId id="286" r:id="rId33"/>
    <p:sldId id="287" r:id="rId34"/>
    <p:sldId id="288" r:id="rId35"/>
    <p:sldId id="291" r:id="rId36"/>
    <p:sldId id="289" r:id="rId37"/>
    <p:sldId id="290" r:id="rId38"/>
    <p:sldId id="292" r:id="rId39"/>
    <p:sldId id="293" r:id="rId40"/>
    <p:sldId id="294" r:id="rId41"/>
    <p:sldId id="295" r:id="rId42"/>
    <p:sldId id="306" r:id="rId43"/>
    <p:sldId id="296" r:id="rId44"/>
    <p:sldId id="297" r:id="rId45"/>
    <p:sldId id="298" r:id="rId46"/>
    <p:sldId id="299" r:id="rId47"/>
    <p:sldId id="300" r:id="rId48"/>
    <p:sldId id="301" r:id="rId49"/>
    <p:sldId id="303" r:id="rId50"/>
    <p:sldId id="304" r:id="rId51"/>
    <p:sldId id="305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41" d="100"/>
          <a:sy n="41" d="100"/>
        </p:scale>
        <p:origin x="-132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2AAC6-18AD-40A2-94F8-1FAC2F07326D}" type="datetimeFigureOut">
              <a:rPr lang="ru-RU" smtClean="0"/>
              <a:t>18.04.2015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5DF3-596A-43E9-A04B-8D7643665FA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8868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2AAC6-18AD-40A2-94F8-1FAC2F07326D}" type="datetimeFigureOut">
              <a:rPr lang="ru-RU" smtClean="0"/>
              <a:t>18.04.2015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5DF3-596A-43E9-A04B-8D7643665FA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2568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2AAC6-18AD-40A2-94F8-1FAC2F07326D}" type="datetimeFigureOut">
              <a:rPr lang="ru-RU" smtClean="0"/>
              <a:t>18.04.2015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5DF3-596A-43E9-A04B-8D7643665FA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1381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2AAC6-18AD-40A2-94F8-1FAC2F07326D}" type="datetimeFigureOut">
              <a:rPr lang="ru-RU" smtClean="0"/>
              <a:t>18.04.2015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5DF3-596A-43E9-A04B-8D7643665FA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038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2AAC6-18AD-40A2-94F8-1FAC2F07326D}" type="datetimeFigureOut">
              <a:rPr lang="ru-RU" smtClean="0"/>
              <a:t>18.04.2015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5DF3-596A-43E9-A04B-8D7643665FA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4107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2AAC6-18AD-40A2-94F8-1FAC2F07326D}" type="datetimeFigureOut">
              <a:rPr lang="ru-RU" smtClean="0"/>
              <a:t>18.04.2015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5DF3-596A-43E9-A04B-8D7643665FA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0265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2AAC6-18AD-40A2-94F8-1FAC2F07326D}" type="datetimeFigureOut">
              <a:rPr lang="ru-RU" smtClean="0"/>
              <a:t>18.04.2015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5DF3-596A-43E9-A04B-8D7643665FA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6578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2AAC6-18AD-40A2-94F8-1FAC2F07326D}" type="datetimeFigureOut">
              <a:rPr lang="ru-RU" smtClean="0"/>
              <a:t>18.04.2015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5DF3-596A-43E9-A04B-8D7643665FA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7727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2AAC6-18AD-40A2-94F8-1FAC2F07326D}" type="datetimeFigureOut">
              <a:rPr lang="ru-RU" smtClean="0"/>
              <a:t>18.04.2015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5DF3-596A-43E9-A04B-8D7643665FA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1585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2AAC6-18AD-40A2-94F8-1FAC2F07326D}" type="datetimeFigureOut">
              <a:rPr lang="ru-RU" smtClean="0"/>
              <a:t>18.04.2015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5DF3-596A-43E9-A04B-8D7643665FA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2210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2AAC6-18AD-40A2-94F8-1FAC2F07326D}" type="datetimeFigureOut">
              <a:rPr lang="ru-RU" smtClean="0"/>
              <a:t>18.04.2015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5DF3-596A-43E9-A04B-8D7643665FA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8736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2AAC6-18AD-40A2-94F8-1FAC2F07326D}" type="datetimeFigureOut">
              <a:rPr lang="ru-RU" smtClean="0"/>
              <a:t>18.04.2015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05DF3-596A-43E9-A04B-8D7643665FA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9034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Acy;&amp;rcy;&amp;khcy;&amp;icy;&amp;vcy; &amp;mcy;&amp;acy;&amp;tcy;&amp;iecy;&amp;rcy;&amp;icy;&amp;acy;&amp;lcy;&amp;ocy;&amp;vcy; - &amp;Kcy;&amp;icy;&amp;rcy;&amp;ocy;&amp;vcy;&amp;scy;&amp;kcy;&amp;icy;&amp;jcy; &amp;tscy;&amp;iecy;&amp;ncy;&amp;tcy;&amp;rcy; &amp;dcy;&amp;icy;&amp;scy;&amp;tcy;&amp;acy;&amp;ncy;&amp;tscy;&amp;icy;&amp;ocy;&amp;ncy;&amp;ncy;&amp;ocy;&amp;gcy;&amp;ocy; &amp;ocy;&amp;bcy;&amp;rcy;&amp;acy;&amp;zcy;&amp;ocy;&amp;vcy;&amp;acy;&amp;ncy;&amp;icy;&amp;yacy; &amp;dcy;&amp;iecy;&amp;tcy;&amp;iecy;&amp;j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538675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94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&amp;Acy;&amp;khcy;, &amp;Rcy;&amp;icy;&amp;ocy; &amp;Rcy;&amp;icy;&amp;tcy;&amp;acy;.... 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568952" cy="607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37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66530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ИЗ ЗАЯВЛЕНИЯ СОВЕТСКОГО </a:t>
            </a:r>
            <a:br>
              <a:rPr lang="ru-RU" sz="5400" b="1" dirty="0" smtClean="0"/>
            </a:br>
            <a:r>
              <a:rPr lang="ru-RU" sz="5400" b="1" dirty="0" smtClean="0"/>
              <a:t>ПРАВИТЕЛЬСТВА 22июня 1941года</a:t>
            </a:r>
            <a:br>
              <a:rPr lang="ru-RU" sz="5400" b="1" dirty="0" smtClean="0"/>
            </a:b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80338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&amp;Pcy;&amp;ocy;&amp;dcy;&amp;bcy;&amp;ocy;&amp;rcy;&amp;kcy;&amp;acy; &amp;vcy;&amp;icy;&amp;dcy;&amp;iecy;&amp;ocy; &quot;22 &amp;icy;&amp;yucy;&amp;ncy;&amp;yacy; 1941&quot; &amp;scy;&amp;kcy;&amp;acy;&amp;chcy;&amp;acy;&amp;tcy;&amp;softcy; &amp;bcy;&amp;iecy;&amp;scy;&amp;pcy;&amp;lcy;&amp;acy;&amp;tcy;&amp;ncy;&amp;ocy;, &amp;scy;&amp;mcy;&amp;ocy;&amp;tcy;&amp;rcy;&amp;iecy;&amp;tcy;&amp;softcy; &amp;ocy;&amp;ncy;&amp;lcy;&amp;acy;&amp;jcy;&amp;ncy;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76" y="260648"/>
            <a:ext cx="8352928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93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&amp;Fcy;&amp;ocy;&amp;rcy;&amp;ucy;&amp;mcy; Medvedev-DA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424936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84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6034087"/>
          </a:xfrm>
        </p:spPr>
        <p:txBody>
          <a:bodyPr>
            <a:noAutofit/>
          </a:bodyPr>
          <a:lstStyle/>
          <a:p>
            <a:r>
              <a:rPr lang="ru-RU" sz="13800" b="1" dirty="0" smtClean="0"/>
              <a:t>ВСЕ</a:t>
            </a:r>
            <a:br>
              <a:rPr lang="ru-RU" sz="13800" b="1" dirty="0" smtClean="0"/>
            </a:br>
            <a:r>
              <a:rPr lang="ru-RU" sz="13800" b="1" dirty="0" smtClean="0"/>
              <a:t>НА ФРОНТ!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337060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759" y="764704"/>
            <a:ext cx="8676456" cy="4608512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Так началась</a:t>
            </a:r>
            <a:br>
              <a:rPr lang="ru-RU" sz="5400" b="1" dirty="0" smtClean="0"/>
            </a:br>
            <a:r>
              <a:rPr lang="ru-RU" sz="5400" b="1" dirty="0" smtClean="0"/>
              <a:t> Великая Отечественная война</a:t>
            </a:r>
            <a:br>
              <a:rPr lang="ru-RU" sz="5400" b="1" dirty="0" smtClean="0"/>
            </a:br>
            <a:r>
              <a:rPr lang="ru-RU" sz="5400" b="1" dirty="0" smtClean="0"/>
              <a:t>1941-1945года</a:t>
            </a:r>
            <a:br>
              <a:rPr lang="ru-RU" sz="5400" b="1" dirty="0" smtClean="0"/>
            </a:b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4138524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&amp;Kcy;&amp;ncy;&amp;icy;&amp;gcy;&amp;acy; &quot;&amp;ZHcy;&amp;icy;&amp;tcy;&amp;softcy; &amp;ncy;&amp;iecy; &amp;dcy;&amp;acy;&amp;ncy;&amp;ocy; &amp;dcy;&amp;vcy;&amp;acy;&amp;zhcy;&amp;dcy;&amp;ycy;&quot; &amp;Rcy;&amp;acy;&amp;icy;&amp;scy;&amp;acy; &amp;KHcy;&amp;vcy;&amp;ocy;&amp;scy;&amp;tcy;&amp;ocy;&amp;vcy;&amp;acy; - &amp;kcy;&amp;ucy;&amp;pcy;&amp;icy;&amp;tcy;&amp;softcy; &amp;kcy;&amp;ncy;&amp;icy;&amp;gcy;&amp;ucy; ISBN &amp;scy; &amp;dcy;&amp;ocy;&amp;scy;&amp;tcy;&amp;acy;&amp;vcy;&amp;kcy;&amp;ocy;&amp;jcy; &amp;pcy;&amp;ocy; &amp;pcy;&amp;ocy;&amp;chcy;&amp;tcy;&amp;iecy; &amp;vcy; &amp;icy;&amp;ncy;&amp;tcy;&amp;iecy;&amp;rcy;&amp;ncy;&amp;iecy;&amp;tcy;-&amp;mcy;&amp;acy;&amp;gcy;&amp;acy;&amp;zcy;&amp;icy;&amp;ncy;&amp;iecy; OZON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40960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36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&quot;&amp;Dcy;&amp;ocy; &amp;scy;&amp;vcy;&amp;icy;&amp;dcy;&amp;acy;&amp;ncy;&amp;icy;&amp;yacy;, &amp;mcy;&amp;acy;&amp;lcy;&amp;softcy;&amp;chcy;&amp;icy;&amp;kcy;&amp;icy;&quot; - &amp;icy;&amp;scy;&amp;pcy;&amp;ocy;&amp;lcy;&amp;ncy;&amp;yacy;&amp;iecy;&amp;tcy; imeninniz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136904" cy="609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72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&amp;Dcy;&amp;ocy; &amp;scy;&amp;vcy;&amp;icy;&amp;dcy;&amp;acy;&amp;ncy;&amp;icy;&amp;yacy;, &amp;mcy;&amp;acy;&amp;lcy;&amp;softcy;&amp;chcy;&amp;icy;&amp;kcy;&amp;icy; - &amp;Vcy;&amp;ocy;&amp;iecy;&amp;ncy;&amp;ncy;&amp;ycy;&amp;iecy; &amp;pcy;&amp;iecy;&amp;scy;&amp;ncy;&amp;icy;, &amp;Bcy;&amp;ucy;&amp;lcy;&amp;acy;&amp;tcy; &amp;Ocy;&amp;kcy;&amp;ucy;&amp;dcy;&amp;zhcy;&amp;acy;&amp;vcy;&amp;acy; mp3 &amp;scy;&amp;kcy;&amp;acy;&amp;chcy;&amp;acy;&amp;tcy;&amp;softcy; &amp;icy; &amp;scy;&amp;lcy;&amp;ucy;&amp;shcy;&amp;acy;&amp;tcy;&amp;softcy; &amp;ocy;&amp;ncy;&amp;lcy;&amp;acy;&amp;jcy;&amp;n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208912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20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&quot;&amp;Lcy;&amp;iecy;&amp;tcy;&amp;yacy;&amp;tcy; &amp;zhcy;&amp;ucy;&amp;rcy;&amp;acy;&amp;vcy;&amp;lcy;&amp;icy;&quot; - &amp;Kcy;&amp;acy;&amp;rcy;&amp;tcy;&amp;icy;&amp;ncy;&amp;kcy;&amp;acy; 15298/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58" y="332656"/>
            <a:ext cx="8640960" cy="622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50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&amp;Kcy;&amp;ucy;&amp;pcy;&amp;icy;&amp;tcy;&amp;softcy; &amp;mcy;&amp;ocy;&amp;ncy;&amp;iecy;&amp;tcy;&amp;ycy; &amp;pcy;&amp;ocy;&amp;scy;&amp;vcy;&amp;yacy;&amp;shchcy;&amp;iecy;&amp;ncy;&amp;ncy;&amp;ycy;&amp;iecy; 70-&amp;lcy;&amp;iecy;&amp;tcy;&amp;icy;&amp;yucy; &amp;Pcy;&amp;ocy;&amp;bcy;&amp;iecy;&amp;dcy;&amp;ycy; &amp;vcy; &amp;Vcy;&amp;iecy;&amp;lcy;&amp;icy;&amp;kcy;&amp;ocy;&amp;jcy; &amp;Ocy;&amp;tcy;&amp;iecy;&amp;chcy;&amp;iecy;&amp;scy;&amp;tcy;&amp;vcy;&amp;iecy;&amp;ncy;&amp;ncy;&amp;ocy;&amp;jcy; &amp;vcy;&amp;ocy;&amp;jcy;&amp;ncy;&amp;iecy; 1941-1945 &amp;gcy;&amp;ocy;&amp;dcy;&amp;ocy;&amp;v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6828"/>
            <a:ext cx="7704856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33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&amp;Pcy;&amp;iecy;&amp;scy;&amp;ncy;&amp;yacy; &amp;ocy;&amp;kcy;&amp;ucy;&amp;dcy;&amp;zhcy;&amp;acy;&amp;vcy;&amp;ycy; &amp;dcy;&amp;ocy; &amp;scy;&amp;vcy;&amp;icy;&amp;dcy;&amp;acy;&amp;ncy;&amp;icy;&amp;yacy; &amp;mcy;&amp;acy;&amp;lcy;&amp;softcy;&amp;chcy;&amp;icy;&amp;kcy;&amp;icy; &amp;Pcy;&amp;IEcy;&amp;Scy;&amp;Ncy;&amp;YAcy; &amp;Bcy;&amp;Ucy;&amp;Lcy;&amp;Acy;&amp;Tcy;&amp;Acy; &amp;Ocy;&amp;Kcy;&amp;Ucy;&amp;Dcy;&amp;ZHcy;&amp;Acy;&amp;Vcy;&amp;Ycy;: &amp;Dcy;&amp;Ocy; &amp;Scy;&amp;Vcy;&amp;Icy;&amp;Dcy;&amp;Acy;&amp;Ncy;&amp;Icy;&amp;YAcy;, &amp;Mcy;&amp;Acy;&amp;Lcy;&amp;SOFTcy;&amp;CHcy;&amp;Icy;&amp;Kcy;&amp;Icy;... &amp;ncy;&amp;acy; ShmoTof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70" y="348287"/>
            <a:ext cx="8424936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55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&amp;Kcy;&amp;icy;&amp;ncy;&amp;ocy;&amp;rcy;&amp;iecy;&amp;bcy;&amp;ucy;&amp;scy; - &amp;Scy;&amp;tcy;&amp;rcy;&amp;acy;&amp;ncy;&amp;icy;&amp;tscy;&amp;acy; 277 - &amp;Fcy;&amp;ocy;&amp;rcy;&amp;ucy;&amp;mcy; &amp;ncy;&amp;acy; &amp;Kcy;&amp;icy;&amp;ncy;&amp;ocy;&amp;Pcy;&amp;ocy;&amp;icy;&amp;scy;&amp;kcy;&amp;ie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712968" cy="612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31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&amp;Ocy;&amp;dcy;&amp;ncy;&amp;ocy;&amp;kcy;&amp;lcy;&amp;acy;&amp;scy;&amp;scy;&amp;ncy;&amp;icy;&amp;kcy;&amp;i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6367"/>
            <a:ext cx="8494338" cy="6146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54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&amp;Mcy;&amp;ecy;&amp;rcy;&amp;icy; &amp;Pcy;&amp;ocy;&amp;pcy;&amp;pcy;&amp;icy;&amp;ncy;&amp;scy;, &amp;dcy;&amp;ocy; &amp;scy;&amp;vcy;&amp;icy;&amp;dcy;&amp;acy;&amp;ncy;&amp;icy;&amp;yacy;, 2 &amp;scy;&amp;iecy;&amp;rcy;&amp;icy;&amp;yacy; , &amp;ncy;&amp;ucy; &amp;pcy;&amp;ocy;&amp;gcy;&amp;ocy;&amp;dcy;&amp;icy; &amp;vcy;&amp;scy;&amp;iecy; &amp;scy;&amp;iecy;&amp;rcy;&amp;icy;&amp;icy; &amp;pcy;&amp;ocy;&amp;dcy;&amp;rcy;&amp;yacy;&amp;dcy; &amp;vcy; &amp;khcy;&amp;ocy;&amp;rcy;&amp;ocy;&amp;shcy;&amp;iecy;&amp;mcy; &amp;kcy;&amp;acy;&amp;chcy;&amp;iecy;&amp;scy;&amp;tcy;&amp;vcy;&amp;iecy; &amp;bcy;&amp;iecy;&amp;scy;&amp;pcy;&amp;lcy;&amp;acy;&amp;tcy;&amp;ncy;&amp;ocy; - &amp;YUcy;&amp;mcy;&amp;ocy;&amp;rcy;&amp;ncy;&amp;ycy;&amp;iecy; &amp;icy;&amp;scy;&amp;tcy;&amp;ocy;&amp;rcy;&amp;icy;&amp;icy; &amp;icy;&amp;zcy; &amp;zhcy;&amp;icy;&amp;zcy;&amp;ncy;&amp;icy;, &amp;pcy;&amp;rcy;&amp;icy;&amp;kcy;&amp;ocy;&amp;lcy;&amp;y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28" y="332656"/>
            <a:ext cx="8424936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16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&amp;Lcy;&amp;iecy;&amp;rcy;&amp;acy; - &amp;Dcy;&amp;ocy; &amp;Scy;&amp;vcy;&amp;icy;&amp;dcy;&amp;acy;&amp;ncy;&amp;icy;&amp;yacy; - &amp;scy;&amp;mcy;&amp;ocy;&amp;tcy;&amp;rcy;&amp;iecy;&amp;tcy;&amp;softcy; &amp;ocy;&amp;ncy;&amp;lcy;&amp;acy;&amp;jcy;&amp;ncy; &amp;vcy;&amp;icy;&amp;dcy;&amp;iecy;&amp;ocy; &amp;ncy;&amp;acy; &amp;Kcy;&amp;icy;&amp;vcy;&amp;i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640960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07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&amp;Vcy;&amp;ocy;&amp;jcy;&amp;ncy;&amp;acy; &amp;Zcy;&amp;acy;&amp;pcy;&amp;icy;&amp;scy;&amp;icy; &amp;vcy; &amp;rcy;&amp;ucy;&amp;bcy;&amp;rcy;&amp;icy;&amp;kcy;&amp;iecy; &amp;Vcy;&amp;ocy;&amp;jcy;&amp;ncy;&amp;acy; &amp;Dcy;&amp;ncy;&amp;iecy;&amp;vcy;&amp;ncy;&amp;icy;&amp;kcy; Lusya_Vlasova :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3402"/>
            <a:ext cx="8640960" cy="627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6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&amp;Dcy;&amp;ocy; &amp;scy;&amp;vcy;&amp;icy;&amp;dcy;&amp;acy;&amp;ncy;&amp;icy;&amp;yacy;, &amp;mcy;&amp;acy;&amp;lcy;&amp;softcy;&amp;chcy;&amp;icy;&amp;kcy;&amp;icy;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60" y="116632"/>
            <a:ext cx="8459787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55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&amp;Tcy;&amp;iecy;&amp;kcy;&amp;scy;&amp;tcy; &amp;pcy;&amp;iecy;&amp;scy;&amp;ncy;&amp;icy; &amp;vcy;&amp;icy;&amp;ncy;&amp;kcy;&amp;scy; &amp;scy; &amp;ncy;&amp;acy;&amp;mcy;&amp;icy; &amp;zhcy;&amp;icy;&amp;vcy;&amp;iocy;&amp;tcy; &amp;lcy;&amp;yucy;&amp;bcy;&amp;ocy;&amp;vcy;&amp;soft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915275" cy="593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34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&amp;Scy;&amp;icy;&amp;ncy;&amp;icy;&amp;jcy; &amp;pcy;&amp;lcy;&amp;acy;&amp;tcy;&amp;ocy;&amp;chcy;&amp;iecy;&amp;kcy;; &amp;Vcy;&amp;Ocy;&amp;Tcy; &amp;CHcy;&amp;Tcy;&amp;Ocy; &amp;Ncy;&amp;Acy;&amp;Dcy;&amp;IEcy;&amp;Lcy;&amp;Acy;&amp;Lcy;&amp;Icy; &amp;Pcy;&amp;IEcy;&amp;Scy;&amp;Ncy;&amp;Icy; &amp;Tcy;&amp;Vcy;&amp;Ocy;&amp;I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792088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26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&amp;YAcy;.&amp;rcy;&amp;ucy; &amp;zcy;&amp;acy;&amp;kcy;&amp;rcy;&amp;ycy;&amp;t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7"/>
            <a:ext cx="8280920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0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4608512"/>
          </a:xfrm>
        </p:spPr>
        <p:txBody>
          <a:bodyPr>
            <a:normAutofit/>
          </a:bodyPr>
          <a:lstStyle/>
          <a:p>
            <a:r>
              <a:rPr lang="ru-RU" sz="8000" b="1" i="1" dirty="0" smtClean="0"/>
              <a:t>ВЕЛИКОЙ ПОБЕДЕ</a:t>
            </a:r>
            <a:br>
              <a:rPr lang="ru-RU" sz="8000" b="1" i="1" dirty="0" smtClean="0"/>
            </a:br>
            <a:r>
              <a:rPr lang="ru-RU" sz="8000" b="1" i="1" dirty="0" smtClean="0"/>
              <a:t>ПОСВЯЩАЕТСЯ!</a:t>
            </a:r>
            <a:endParaRPr lang="ru-RU" sz="8000" b="1" i="1" dirty="0"/>
          </a:p>
        </p:txBody>
      </p:sp>
    </p:spTree>
    <p:extLst>
      <p:ext uri="{BB962C8B-B14F-4D97-AF65-F5344CB8AC3E}">
        <p14:creationId xmlns:p14="http://schemas.microsoft.com/office/powerpoint/2010/main" val="11180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&amp;Scy;&amp;icy;&amp;ncy;&amp;icy;&amp;jcy; &amp;pcy;&amp;lcy;&amp;acy;&amp;tcy;&amp;ocy;&amp;chcy;&amp;iecy;&amp;kcy; &amp;shcy;&amp;ucy;&amp;lcy;&amp;softcy;&amp;zhcy;&amp;iecy;&amp;ncy;&amp;kcy;&amp;ocy; &amp;scy;&amp;kcy;&amp;acy;&amp;chcy;&amp;acy;&amp;tcy;&amp;softcy; - &amp;Pcy;&amp;ocy;&amp;lcy;&amp;ncy;&amp;ocy;&amp;fcy;&amp;ocy;&amp;rcy;&amp;mcy;&amp;acy;&amp;tcy;&amp;ncy;&amp;ycy;&amp;jcy; midi &amp;SHcy;&amp;ucy;&amp;lcy;&amp;softcy;&amp;zhcy;&amp;iecy;&amp;ncy;&amp;kcy;&amp;ocy; &amp;Kcy;&amp;lcy;&amp;acy;&amp;vcy;&amp;dcy;&amp;icy;&amp;yacy; &amp;Scy;&amp;icy;&amp;ncy;&amp;icy;&amp;jcy; &amp;pcy;&amp;lcy;&amp;acy;&amp;tcy;&amp;ocy;&amp;chcy;&amp;iecy;&amp;kcy; m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64096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58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&amp;Scy;&amp;icy;&amp;ncy;&amp;icy;&amp;jcy; &amp;pcy;&amp;lcy;&amp;acy;&amp;tcy;&amp;ocy;&amp;chcy;&amp;iecy;&amp;kcy; &amp;scy;&amp;kcy;&amp;acy;&amp;chcy;&amp;acy;&amp;tcy;&amp;softcy; &amp;vcy;&amp;ocy;&amp;iecy;&amp;ncy;&amp;ncy;&amp;ycy;&amp;iecy; &amp;pcy;&amp;iecy;&amp;scy;&amp;ncy;&amp;icy; - &amp;Pcy;&amp;iecy;&amp;scy;&amp;ncy;&amp;icy; &amp;vcy;&amp;ocy;&amp;iecy;&amp;ncy;&amp;ncy;&amp;ycy;&amp;khcy; &amp;lcy;&amp;iecy;&amp;tcy; &amp;scy;&amp;lcy;&amp;ucy;&amp;shcy;&amp;acy;&amp;tcy;&amp;softcy; &amp;scy;&amp;kcy;&amp;acy;&amp;chcy;&amp;acy;&amp;tcy;&amp;softcy; &amp;vcy;&amp;ocy;&amp;iecy;&amp;ncy;&amp;ncy;&amp;ycy;&amp;iecy; &amp;icy; &amp;pcy;&amp;acy;&amp;tcy;&amp;rcy;&amp;icy;&amp;ocy;&amp;tcy;&amp;icy;&amp;chcy;&amp;iecy;&amp;scy;&amp;kcy;&amp;icy;&amp;ie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43" y="1916830"/>
            <a:ext cx="3505853" cy="450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/>
              <a:t>ЖДИ МЕНЯ, И Я ВЕРНУСЬ!</a:t>
            </a:r>
            <a:endParaRPr lang="ru-RU" sz="5400" b="1" dirty="0"/>
          </a:p>
        </p:txBody>
      </p:sp>
      <p:pic>
        <p:nvPicPr>
          <p:cNvPr id="23556" name="Picture 4" descr="Stampost.com - 13 &amp;Pcy;&amp;ocy;&amp;chcy;&amp;tcy;&amp;ocy;&amp;vcy;&amp;ycy;&amp;iecy; &amp;kcy;&amp;acy;&amp;rcy;&amp;tcy;&amp;ocy;&amp;chcy;&amp;kcy;&amp;icy; &amp;ZHcy;&amp;dcy;&amp;icy; &amp;mcy;&amp;iecy;&amp;ncy;&amp;yacy;-&amp;icy; &amp;yacy; &amp;vcy;&amp;iecy;&amp;rcy;&amp;ncy;&amp;ucy;&amp;scy;&amp;softcy;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566" y="1124744"/>
            <a:ext cx="5138936" cy="554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34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&quot;&amp;ZHcy;&amp;dcy;&amp;icy; &amp;mcy;&amp;iecy;&amp;ncy;&amp;yacy;, &amp;icy; &amp;yacy; &amp;vcy;&amp;iecy;&amp;rcy;&amp;ncy;&amp;ucy;&amp;scy;&amp;softcy;&quot;: &amp;bcy;&amp;ocy;&amp;lcy;&amp;softcy;&amp;shcy;&amp;iecy;, &amp;chcy;&amp;iecy;&amp;mcy; &amp;scy;&amp;tcy;&amp;icy;&amp;khcy;&amp;icy; &amp;Kcy;&amp;ucy;&amp;lcy;&amp;softcy;&amp;tcy;&amp;ucy;&amp;rcy;&amp;acy; &amp;Vcy;&amp;icy;&amp;dcy;&amp;iecy;&amp;ocy; &amp;ncy;&amp;ocy;&amp;vcy;&amp;ocy;&amp;scy;&amp;tcy;&amp;icy; &amp;ncy;&amp;acy; Newstube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064896" cy="586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35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&amp;Pcy;&amp;lcy;&amp;ecy;&amp;jcy;&amp;kcy;&amp;acy;&amp;scy;&amp;tcy; &quot;&amp;ZHcy;&amp;dcy;&amp;icy; &amp;mcy;&amp;iecy;&amp;ncy;&amp;yacy;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96944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65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m0-tub-ru.yandex.net/i?id=a5dfbc55ca12f3ba2f6a99266f2178ee&amp;n=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496944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80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&amp;Dcy;&amp;ocy;&amp;lcy;&amp;zhcy;&amp;ncy;&amp;ocy;&amp;scy;&amp;tcy;&amp;ncy;&amp;acy;&amp;yacy; &amp;icy;&amp;ncy;&amp;scy;&amp;tcy;&amp;rcy;&amp;ucy;&amp;kcy;&amp;tscy;&amp;icy;&amp;yacy; &amp;rcy;&amp;ucy;&amp;kcy;&amp;ocy;&amp;vcy;&amp;ocy;&amp;dcy;&amp;icy;&amp;tcy;&amp;iecy;&amp;lcy;&amp;yucy; &amp;ocy;&amp;tcy;&amp;dcy;&amp;iecy;&amp;lcy;&amp;acy; &amp;pcy;&amp;rcy;&amp;ocy;&amp;dcy;&amp;acy;&amp;zh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04666"/>
            <a:ext cx="8136904" cy="517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/>
              <a:t>БОЙ ИДЁТ НЕ РАДИ СЛАВЫ!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212950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im1-tub-ru.yandex.net/i?id=79909fc2670d1f6a9aaf90f8138ed2f6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280920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40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im2-tub-ru.yandex.net/i?id=e7a36df17760ff100edc4de39ffda411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7632848" cy="617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85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&amp;Tcy;&amp;vcy;&amp;acy;&amp;rcy;&amp;dcy;&amp;ocy;&amp;vcy;&amp;scy;&amp;kcy;&amp;icy;&amp;jcy; &amp;dcy;&amp;ocy;&amp;mcy; &amp;ucy; &amp;dcy;&amp;ocy;&amp;rcy;&amp;ocy;&amp;gcy;&amp;icy; &amp;tcy;&amp;iecy;&amp;kcy;&amp;scy;&amp;tcy; &amp;Dcy;&amp;ocy;&amp;mcy; &amp;ucy; &amp;dcy;&amp;ocy;&amp;rcy;&amp;ocy;&amp;gcy;&amp;icy;; &amp;Tcy;&amp;iecy;&amp;rcy;&amp;kcy;&amp;icy;&amp;ncy; &amp;ncy;&amp;acy; &amp;tcy;&amp;ocy;&amp;mcy; &amp;scy;&amp;vcy;&amp;iecy;&amp;tcy;&amp;iecy;; &amp;Vcy;&amp;acy;&amp;scy;&amp;icy;&amp;lcy;&amp;icy;&amp;jcy; &amp;Tcy;&amp;iecy;&amp;rcy;&amp;kcy;&amp;icy;&amp;ncy;; &amp;Pcy;&amp;ocy; &amp;pcy;&amp;rcy;&amp;acy;&amp;vcy;&amp;ucy; &amp;pcy;&amp;acy;&amp;mcy;&amp;yacy;&amp;tcy;&amp;icy; &amp;Pcy;&amp;ocy;&amp;ecy;&amp;mcy;&amp;ycy;; &amp;Scy;&amp;tcy;&amp;icy;&amp;khcy;&amp;icy; &amp;vcy;&amp;ocy;&amp;iecy;&amp;ncy;&amp;ncy;&amp;ycy;&amp;khcy; &amp;lcy;&amp;iecy;&amp;tcy; , &amp;acy;&amp;vcy;&amp;t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29950"/>
            <a:ext cx="6768752" cy="461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ТЁРКИН,ТЁРКИН ,ДОБРЫЙ МАЛЫЙ</a:t>
            </a:r>
            <a:r>
              <a:rPr lang="ru-RU" sz="3600" dirty="0" smtClean="0"/>
              <a:t>!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74125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im0-tub-ru.yandex.net/i?id=3c8a21c109e845194da42610ebce716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62" y="404664"/>
            <a:ext cx="7704856" cy="560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90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im0-tub-ru.yandex.net/i?id=743a0c0c29688491528e3414a24d3fda&amp;n=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35292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92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&amp;Ncy;&amp;iecy;&amp;mcy;&amp;iecy;&amp;tscy;&amp;kcy;&amp;ocy;&amp;iecy; &amp;ncy;&amp;acy;&amp;scy;&amp;tcy;&amp;ucy;&amp;pcy;&amp;lcy;&amp;iecy;&amp;ncy;&amp;icy;&amp;iecy; 1942 &amp;gcy; &amp;icy; &amp;pcy;&amp;rcy;&amp;iecy;&amp;dcy;&amp;pcy;&amp;ocy;&amp;scy;&amp;ycy;&amp;lcy;&amp;kcy;&amp;icy; &amp;kcy;&amp;ocy;&amp;rcy;&amp;iecy;&amp;ncy;&amp;ncy;&amp;ocy;&amp;gcy;&amp;ocy; &amp;pcy;&amp;iecy;&amp;rcy;&amp;iecy;&amp;lcy;&amp;ocy;&amp;mcy;&amp;acy; &amp;pcy;&amp;rcy;&amp;iecy;&amp;zcy;&amp;iecy;&amp;ncy;&amp;tcy;&amp;acy;&amp;tscy;&amp;icy;&amp;yacy; - second-hand-kids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8738">
            <a:off x="611560" y="3212976"/>
            <a:ext cx="3640435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22 &amp;icy;&amp;yucy;&amp;lcy;&amp;yacy; 1941&amp;gcy;. &amp;Gcy;&amp;iecy;&amp;rcy;&amp;mcy;&amp;acy;&amp;ncy;&amp;scy;&amp;kcy;&amp;icy;&amp;iecy; &amp;scy;&amp;acy;&amp;mcy;&amp;ocy;&amp;lcy;&amp;iecy;&amp;tcy;&amp;ycy; &amp;lcy;&amp;iecy;&amp;tcy;&amp;yacy;&amp;tcy; &amp;bcy;&amp;ocy;&amp;mcy;&amp;bcy;&amp;icy;&amp;tcy;&amp;softcy; &amp;scy;&amp;ocy;&amp;vcy;&amp;iecy;&amp;tcy;&amp;scy;&amp;kcy;&amp;icy;&amp;iecy; &amp;gcy;&amp;ocy;&amp;rcy;&amp;ocy;&amp;dcy;&amp;acy; - &amp;Fcy;&amp;ocy;&amp;tcy;&amp;ocy; 193210 - TUT.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62365"/>
            <a:ext cx="446449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dirty="0" smtClean="0"/>
              <a:t>СОРОКОВЫЕ-РОКОВЫЕ…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375966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&amp;Ocy;&amp;scy;&amp;ncy;&amp;ocy;&amp;vcy;&amp;ncy;&amp;ycy;&amp;iecy; &amp;bcy;&amp;icy;&amp;tcy;&amp;vcy;&amp;ycy; - &amp;Kcy;&amp;acy;&amp;rcy;&amp;tcy;&amp;icy;&amp;ncy;&amp;kcy;&amp;acy; 3775/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472" y="260648"/>
            <a:ext cx="6033076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02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s://im3-tub-ru.yandex.net/i?id=b0d577f0a8788ffff8595c4612f90d1b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48880"/>
            <a:ext cx="6336704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СООБЩЕНИЕ О КАПИТУЛЯЦИИ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599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sacura_23zo - &amp;Mcy;&amp;icy;&amp;ncy;&amp;ucy;&amp;tcy;&amp;acy; &amp;mcy;&amp;ocy;&amp;lcy;&amp;chcy;&amp;acy;&amp;ncy;&amp;icy;&amp;yacy;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8352928" cy="582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92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&amp;Mcy;&amp;icy;&amp;ncy;&amp;ucy;&amp;tcy;&amp;acy; &amp;mcy;&amp;ocy;&amp;lcy;&amp;chcy;&amp;acy;&amp;ncy;&amp;icy;&amp;yacy; &amp;tcy;&amp;ocy;&amp;rcy;&amp;rcy;&amp;iecy;&amp;ncy;&amp;tcy; &amp;scy;&amp;kcy;&amp;acy;&amp;chcy;&amp;acy;&amp;tcy;&amp;softcy; &amp;bcy;&amp;iecy;&amp;scy;&amp;pcy;&amp;lcy;&amp;acy;&amp;tcy;&amp;ncy;&amp;ocy; : &amp;Scy;&amp;Kcy;&amp;Acy;&amp;CHcy;&amp;Acy;&amp;Tcy;&amp;SOFTcy; &amp;Acy;&amp;Ucy;&amp;Dcy;&amp;Icy;&amp;Ocy;&amp;Kcy;&amp;Ncy;&amp;Icy;&amp;Gcy;&amp;Icy; DOWNLOAD AUDIO BOOKS IN RUSSIAN. . &amp;Scy;&amp;vcy;&amp;ocy;&amp;bcy;&amp;ocy;&amp;dcy;&amp;ncy;&amp;ycy;&amp;jcy; &amp;icy; &amp;bcy;&amp;iecy;&amp;scy;&amp;pcy;&amp;lcy;&amp;acy;&amp;tcy;&amp;ncy;&amp;ycy;&amp;jcy; &amp;scy;&amp;ocy;&amp;fcy;&amp;tcy;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8136904" cy="5688632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14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&amp;Lcy;&amp;yucy;&amp;dcy;&amp;icy;, &amp;pcy;&amp;ocy;&amp;kcy;&amp;ucy;&amp;dcy;&amp;acy; &amp;scy;&amp;iecy;&amp;rcy;&amp;dcy;&amp;tscy;&amp;acy; &amp;scy;&amp;tcy;&amp;ucy;&amp;chcy;&amp;acy;&amp;tcy;&amp;scy;&amp;yacy;, &amp;pcy;&amp;ocy;&amp;mcy;&amp;ncy;&amp;icy;&amp;tcy;&amp;iecy; - 32564/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7992888" cy="611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18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/>
              <a:t>Я не был на войне.</a:t>
            </a:r>
            <a:endParaRPr lang="ru-RU" sz="6600" b="1" dirty="0"/>
          </a:p>
        </p:txBody>
      </p:sp>
      <p:pic>
        <p:nvPicPr>
          <p:cNvPr id="38914" name="Picture 2" descr="https://im3-tub-ru.yandex.net/i?id=3b4a8a3111bc89674e8f90b93ff83c4a&amp;n=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9478"/>
            <a:ext cx="7488832" cy="452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34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&amp;Scy;&amp;pcy;&amp;acy;&amp;scy;&amp;icy;&amp;bcy;&amp;ocy; &amp;dcy;&amp;iecy;&amp;dcy;&amp;ucy; &amp;Zcy;&amp;Acy; &amp;Pcy;&amp;Ocy;&amp;Bcy;&amp;IEcy;&amp;Dcy;&amp;Ucy;! &amp;Dcy;&amp;Tcy;&amp;Pcy; &amp;vcy;&amp;icy;&amp;dcy;&amp;iecy;&amp;ocy; &amp;acy;&amp;vcy;&amp;acy;&amp;rcy;&amp;icy;&amp;icy; &amp;ncy;&amp;acy; &amp;vcy;&amp;icy;&amp;dcy;&amp;iecy;&amp;ocy;&amp;rcy;&amp;iecy;&amp;gcy;&amp;icy;&amp;scy;&amp;tcy;&amp;rcy;&amp;acy;&amp;tcy;&amp;ocy;&amp;r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7344816" cy="594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06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&amp;Bcy;&amp;iecy;&amp;zcy; &amp;rcy;&amp;ucy;&amp;bcy;&amp;rcy;&amp;icy;&amp;kcy;&amp;icy; &amp;Gcy;&amp;ucy;&amp;shchcy;&amp;icy;&amp;ncy; &amp;Acy;&amp;lcy;&amp;iecy;&amp;kcy;&amp;scy;&amp;iecy;&amp;j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7992888" cy="444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/>
              <a:t>СПАСИБО ГЕРОЯМ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236464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s://im3-tub-ru.yandex.net/i?id=8fce1cbc6f3bb7b9c286e9a4ca22a6f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828092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i="1" dirty="0" smtClean="0"/>
              <a:t>СТИХИ В ПАМЯТЬ О ГЕРОЯХ ВОЙНЫ</a:t>
            </a:r>
            <a:endParaRPr lang="ru-RU" sz="4000" b="1" i="1" dirty="0"/>
          </a:p>
        </p:txBody>
      </p:sp>
    </p:spTree>
    <p:extLst>
      <p:ext uri="{BB962C8B-B14F-4D97-AF65-F5344CB8AC3E}">
        <p14:creationId xmlns:p14="http://schemas.microsoft.com/office/powerpoint/2010/main" val="67111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r>
              <a:rPr lang="ru-RU" sz="7200" b="1" dirty="0" smtClean="0"/>
              <a:t>ВРАГ – разбит,</a:t>
            </a:r>
            <a:br>
              <a:rPr lang="ru-RU" sz="7200" b="1" dirty="0" smtClean="0"/>
            </a:br>
            <a:r>
              <a:rPr lang="ru-RU" sz="7200" b="1" dirty="0" smtClean="0"/>
              <a:t>ПОБЕДА – за нами!</a:t>
            </a:r>
            <a:endParaRPr lang="ru-RU" sz="7200" b="1" dirty="0"/>
          </a:p>
        </p:txBody>
      </p:sp>
    </p:spTree>
    <p:extLst>
      <p:ext uri="{BB962C8B-B14F-4D97-AF65-F5344CB8AC3E}">
        <p14:creationId xmlns:p14="http://schemas.microsoft.com/office/powerpoint/2010/main" val="22563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&amp;Ocy;&amp;fcy;&amp;icy;&amp;tscy;&amp;icy;&amp;acy;&amp;lcy;&amp;softcy;&amp;ncy;&amp;ycy;&amp;jcy; &amp;scy;&amp;acy;&amp;jcy;&amp;tcy; &amp;Mcy;&amp;icy;&amp;ncy;&amp;icy;&amp;scy;&amp;tcy;&amp;iecy;&amp;rcy;&amp;scy;&amp;tcy;&amp;vcy;&amp;acy; &amp;kcy;&amp;ucy;&amp;lcy;&amp;softcy;&amp;tcy;&amp;ucy;&amp;rcy;&amp;ycy; &amp;CHcy;&amp;iecy;&amp;lcy;&amp;yacy;&amp;bcy;&amp;icy;&amp;ncy;&amp;scy;&amp;kcy;&amp;ocy;&amp;jcy; &amp;ocy;&amp;bcy;&amp;lcy;&amp;acy;&amp;scy;&amp;tcy;&amp;i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352928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09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s://im3-tub-ru.yandex.net/i?id=e103f008cfc7509463c1f55c933400e6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674593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ПЕСНЯ  «День Победы»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271867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5328592"/>
          </a:xfrm>
        </p:spPr>
        <p:txBody>
          <a:bodyPr>
            <a:noAutofit/>
          </a:bodyPr>
          <a:lstStyle/>
          <a:p>
            <a:r>
              <a:rPr lang="ru-RU" sz="8000" b="1" dirty="0" smtClean="0"/>
              <a:t>КАК ЭТО БЫЛО….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399210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&amp;Pcy;&amp;rcy;&amp;iecy;&amp;zcy;&amp;iecy;&amp;ncy;&amp;tcy;&amp;acy;&amp;tscy;&amp;icy;&amp;yacy; &amp;ncy;&amp;acy; &amp;tcy;&amp;iecy;&amp;mcy;&amp;ucy;: &amp;Ncy;&amp;acy;&amp;chcy;&amp;acy;&amp;lcy;&amp;ocy; &amp;Vcy;&amp;iecy;&amp;lcy;&amp;icy;&amp;kcy;&amp;ocy;&amp;jcy; &amp;Ocy;&amp;tcy;&amp;iecy;&amp;chcy;&amp;iecy;&amp;scy;&amp;tcy;&amp;vcy;&amp;iecy;&amp;ncy;&amp;ncy;&amp;ocy;&amp;jcy; &amp;vcy;&amp;ocy;&amp;jcy;&amp;ncy;&amp;ycy; 22 &amp;icy;&amp;yucy;&amp;ncy;&amp;yacy; 1941 &amp;gcy;&amp;ocy;&amp;dcy;&amp;acy; &amp;scy;&amp;kcy;&amp;acy;&amp;chcy;&amp;acy;&amp;tcy;&amp;soft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30" y="260648"/>
            <a:ext cx="8424936" cy="596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63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/>
          </a:bodyPr>
          <a:lstStyle/>
          <a:p>
            <a:r>
              <a:rPr lang="ru-RU" b="1" dirty="0" smtClean="0"/>
              <a:t>БЫЛО ЖАРКОЕ ЛЕТО 1941ГОДА,</a:t>
            </a:r>
            <a:br>
              <a:rPr lang="ru-RU" b="1" dirty="0" smtClean="0"/>
            </a:br>
            <a:r>
              <a:rPr lang="ru-RU" b="1" dirty="0" smtClean="0"/>
              <a:t>ИГРАЛА МУЗЫКА,ЛЮДИ ПЕЛИ, ОТДЫХАЛИ, ТАНЦЕВАЛИ…</a:t>
            </a:r>
            <a:br>
              <a:rPr lang="ru-RU" b="1" dirty="0" smtClean="0"/>
            </a:br>
            <a:r>
              <a:rPr lang="ru-RU" b="1" dirty="0" smtClean="0"/>
              <a:t>НИЧЕГО НЕ ПРЕДВЕЩАЛО БЕДЫ…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403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&amp;Kcy;&amp;acy;&amp;bcy;&amp;icy;&amp;ncy;&amp;iecy;&amp;tcy; - Limon.K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712968" cy="594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77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63</Words>
  <Application>Microsoft Office PowerPoint</Application>
  <PresentationFormat>Экран (4:3)</PresentationFormat>
  <Paragraphs>16</Paragraphs>
  <Slides>51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Тема Office</vt:lpstr>
      <vt:lpstr>Презентация PowerPoint</vt:lpstr>
      <vt:lpstr>Презентация PowerPoint</vt:lpstr>
      <vt:lpstr>ВЕЛИКОЙ ПОБЕДЕ ПОСВЯЩАЕТСЯ!</vt:lpstr>
      <vt:lpstr>Презентация PowerPoint</vt:lpstr>
      <vt:lpstr>ВРАГ – разбит, ПОБЕДА – за нами!</vt:lpstr>
      <vt:lpstr>КАК ЭТО БЫЛО….</vt:lpstr>
      <vt:lpstr>Презентация PowerPoint</vt:lpstr>
      <vt:lpstr>БЫЛО ЖАРКОЕ ЛЕТО 1941ГОДА, ИГРАЛА МУЗЫКА,ЛЮДИ ПЕЛИ, ОТДЫХАЛИ, ТАНЦЕВАЛИ… НИЧЕГО НЕ ПРЕДВЕЩАЛО БЕДЫ…</vt:lpstr>
      <vt:lpstr>Презентация PowerPoint</vt:lpstr>
      <vt:lpstr>Презентация PowerPoint</vt:lpstr>
      <vt:lpstr>ИЗ ЗАЯВЛЕНИЯ СОВЕТСКОГО  ПРАВИТЕЛЬСТВА 22июня 1941года </vt:lpstr>
      <vt:lpstr>Презентация PowerPoint</vt:lpstr>
      <vt:lpstr>Презентация PowerPoint</vt:lpstr>
      <vt:lpstr>ВСЕ НА ФРОНТ!</vt:lpstr>
      <vt:lpstr>Так началась  Великая Отечественная война 1941-1945года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ЖДИ МЕНЯ, И Я ВЕРНУСЬ!</vt:lpstr>
      <vt:lpstr>Презентация PowerPoint</vt:lpstr>
      <vt:lpstr>Презентация PowerPoint</vt:lpstr>
      <vt:lpstr>Презентация PowerPoint</vt:lpstr>
      <vt:lpstr>БОЙ ИДЁТ НЕ РАДИ СЛАВЫ!</vt:lpstr>
      <vt:lpstr>Презентация PowerPoint</vt:lpstr>
      <vt:lpstr>Презентация PowerPoint</vt:lpstr>
      <vt:lpstr>ТЁРКИН,ТЁРКИН ,ДОБРЫЙ МАЛЫЙ!</vt:lpstr>
      <vt:lpstr>Презентация PowerPoint</vt:lpstr>
      <vt:lpstr>СОРОКОВЫЕ-РОКОВЫЕ…</vt:lpstr>
      <vt:lpstr>Презентация PowerPoint</vt:lpstr>
      <vt:lpstr>СООБЩЕНИЕ О КАПИТУЛЯЦИИ</vt:lpstr>
      <vt:lpstr>Презентация PowerPoint</vt:lpstr>
      <vt:lpstr>Презентация PowerPoint</vt:lpstr>
      <vt:lpstr>Презентация PowerPoint</vt:lpstr>
      <vt:lpstr>Я не был на войне.</vt:lpstr>
      <vt:lpstr>Презентация PowerPoint</vt:lpstr>
      <vt:lpstr>СПАСИБО ГЕРОЯМ</vt:lpstr>
      <vt:lpstr>СТИХИ В ПАМЯТЬ О ГЕРОЯХ ВОЙНЫ</vt:lpstr>
      <vt:lpstr>Презентация PowerPoint</vt:lpstr>
      <vt:lpstr>ПЕСНЯ  «День Победы»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Нина</dc:creator>
  <cp:lastModifiedBy>Нина</cp:lastModifiedBy>
  <cp:revision>14</cp:revision>
  <dcterms:created xsi:type="dcterms:W3CDTF">2015-04-18T00:08:05Z</dcterms:created>
  <dcterms:modified xsi:type="dcterms:W3CDTF">2015-04-18T03:45:10Z</dcterms:modified>
</cp:coreProperties>
</file>