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8" r:id="rId3"/>
    <p:sldId id="260" r:id="rId4"/>
    <p:sldId id="266" r:id="rId5"/>
    <p:sldId id="271" r:id="rId6"/>
    <p:sldId id="274" r:id="rId7"/>
    <p:sldId id="272" r:id="rId8"/>
    <p:sldId id="273" r:id="rId9"/>
    <p:sldId id="258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A14A-24A0-4D5F-9CB3-CE0DAA7F3FC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5797-2B86-47BD-92A9-7289DD0D1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9ADA-F848-4C8C-9CF2-ED304C30B2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B3C-373B-4B6C-96C2-DF409948A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366D-C5E4-4F05-BEEB-CAD3CAF8DBE4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9E7A-6809-43ED-9D96-82930D56C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E3CF-799B-4A1E-9904-2854F2764D7C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C594-2362-4954-A531-80A1625DD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37F2-116D-4623-9551-62DAFD3101C5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36D0-6085-48C5-B296-A22B82C22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5A2D-7E5E-47D5-9A66-0E7AFA0989F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00DB-CD0E-4DEF-96A8-8FE80E68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F357-70C0-451E-8BBE-E0AF7FA05E1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CE19-C4AA-41A3-B03D-2FBC501E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9709-D529-4DBE-97AA-A284FB75B138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8F60-2243-46D0-93C7-982EDD766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FF19-2503-4D0C-872F-D7ED43877114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F1C6-566D-4486-9457-DE2539922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82CE-4E41-4A39-8B65-23E77AF5C338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23A7-E157-41F0-9502-8692B79A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C8CD-3505-44AA-9284-D5A16E51C214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1C2A-F4B6-460A-9D27-B2CC388F0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D115C-35C5-4DBA-B2C9-0B47B259FBB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83300-A60A-4D8C-AE80-5CBFBC47A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29600" cy="28575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Дидактическая игра- презентация для детей старшей логопедической группы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FF0000"/>
                </a:solidFill>
              </a:rPr>
              <a:t>« четвертый лишний»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4652963"/>
            <a:ext cx="6224587" cy="17145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sz="2000" b="1" smtClean="0">
                <a:solidFill>
                  <a:srgbClr val="382971"/>
                </a:solidFill>
                <a:latin typeface="Arial Black" pitchFamily="34" charset="0"/>
                <a:cs typeface="Times New Roman" pitchFamily="18" charset="0"/>
              </a:rPr>
              <a:t>Автор: Шалыгина Елена Вячеславовна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sz="2000" b="1" smtClean="0">
                <a:solidFill>
                  <a:srgbClr val="382971"/>
                </a:solidFill>
                <a:latin typeface="Arial Black" pitchFamily="34" charset="0"/>
                <a:cs typeface="Times New Roman" pitchFamily="18" charset="0"/>
              </a:rPr>
              <a:t>учитель-логопед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sz="2000" b="1" smtClean="0">
                <a:solidFill>
                  <a:srgbClr val="382971"/>
                </a:solidFill>
                <a:latin typeface="Arial Black" pitchFamily="34" charset="0"/>
              </a:rPr>
              <a:t>МДОУ «Детский сад комбинированного вида №177»</a:t>
            </a:r>
            <a:endParaRPr lang="ru-RU" sz="2000" smtClean="0">
              <a:solidFill>
                <a:srgbClr val="382971"/>
              </a:solidFill>
              <a:latin typeface="Arial Black" pitchFamily="34" charset="0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sz="2000" smtClean="0">
                <a:solidFill>
                  <a:srgbClr val="382971"/>
                </a:solidFill>
                <a:latin typeface="Arial Black" pitchFamily="34" charset="0"/>
                <a:cs typeface="Times New Roman" pitchFamily="18" charset="0"/>
              </a:rPr>
              <a:t>город Саратов</a:t>
            </a:r>
            <a:endParaRPr lang="ru-RU" sz="2000" smtClean="0">
              <a:solidFill>
                <a:srgbClr val="382971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</a:t>
            </a:r>
            <a:endParaRPr lang="ru-RU" sz="2000" b="1" i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 лишнее?</a:t>
            </a:r>
            <a:endParaRPr lang="ru-RU" dirty="0"/>
          </a:p>
        </p:txBody>
      </p:sp>
      <p:pic>
        <p:nvPicPr>
          <p:cNvPr id="12291" name="Содержимое 4" descr="298780-298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3141663"/>
            <a:ext cx="2016125" cy="268922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59338" y="5876925"/>
            <a:ext cx="388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12293" name="Рисунок 5" descr="736689499.jpg"/>
          <p:cNvPicPr>
            <a:picLocks noChangeAspect="1"/>
          </p:cNvPicPr>
          <p:nvPr/>
        </p:nvPicPr>
        <p:blipFill>
          <a:blip r:embed="rId3" cstate="print"/>
          <a:srcRect t="2205" b="5170"/>
          <a:stretch>
            <a:fillRect/>
          </a:stretch>
        </p:blipFill>
        <p:spPr bwMode="auto">
          <a:xfrm>
            <a:off x="6227763" y="1052513"/>
            <a:ext cx="2563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ajaxfileupload_3f8ab05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125538"/>
            <a:ext cx="3171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33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357563"/>
            <a:ext cx="20891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 лишнее?</a:t>
            </a:r>
            <a:endParaRPr lang="ru-RU" dirty="0"/>
          </a:p>
        </p:txBody>
      </p:sp>
      <p:pic>
        <p:nvPicPr>
          <p:cNvPr id="13315" name="Содержимое 4" descr="4e7df0b1e1f8af1278cffee9ea3e9f6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3240088" cy="231457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59338" y="5876925"/>
            <a:ext cx="388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13317" name="Рисунок 5" descr="77383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492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ikea--tarelka-desertnaa__0084604_PE211415_S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88" y="4292600"/>
            <a:ext cx="2373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5_189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21310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Что лишнее?</a:t>
            </a:r>
          </a:p>
        </p:txBody>
      </p:sp>
      <p:pic>
        <p:nvPicPr>
          <p:cNvPr id="4099" name="Picture 2" descr="F:\ELENA\H1103179-Bananas_(day_1)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221163"/>
            <a:ext cx="34194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on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05038"/>
            <a:ext cx="24368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003800" y="5013325"/>
            <a:ext cx="37449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4102" name="Рисунок 8" descr="Apple-fu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41438"/>
            <a:ext cx="345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9" descr="0003yywe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620713"/>
            <a:ext cx="21590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Что лишнее?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87900" y="5876925"/>
            <a:ext cx="374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5124" name="Рисунок 10" descr="1236869371_28_bulkish.ru.jpg"/>
          <p:cNvPicPr>
            <a:picLocks noChangeAspect="1"/>
          </p:cNvPicPr>
          <p:nvPr/>
        </p:nvPicPr>
        <p:blipFill>
          <a:blip r:embed="rId2" cstate="print"/>
          <a:srcRect r="-800"/>
          <a:stretch>
            <a:fillRect/>
          </a:stretch>
        </p:blipFill>
        <p:spPr bwMode="auto">
          <a:xfrm>
            <a:off x="4067175" y="2997200"/>
            <a:ext cx="2592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1" descr="0_c9fb_ed3c67ad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76700"/>
            <a:ext cx="3035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2" descr="144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68413"/>
            <a:ext cx="3311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265665355_68553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692150"/>
            <a:ext cx="2568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Что лишнее?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72000" y="5661025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6148" name="Рисунок 9" descr="5004134ebd6e841049d195b1a53de35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620713"/>
            <a:ext cx="22304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Lem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05263"/>
            <a:ext cx="2427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2" descr="33023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9972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3" descr="b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268413"/>
            <a:ext cx="3143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 smtClean="0">
                <a:solidFill>
                  <a:srgbClr val="FF0000"/>
                </a:solidFill>
              </a:rPr>
              <a:t>Что лишнее?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36613"/>
            <a:ext cx="2589213" cy="2808287"/>
          </a:xfrm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981075"/>
            <a:ext cx="2349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паль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789363"/>
            <a:ext cx="22907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4288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357563"/>
            <a:ext cx="23082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0" y="5949950"/>
            <a:ext cx="3686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Что лишнее?</a:t>
            </a:r>
            <a:endParaRPr lang="ru-RU" dirty="0"/>
          </a:p>
        </p:txBody>
      </p:sp>
      <p:pic>
        <p:nvPicPr>
          <p:cNvPr id="8195" name="Содержимое 4" descr="5089-10997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989138"/>
            <a:ext cx="2735262" cy="223202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87900" y="6021388"/>
            <a:ext cx="368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8197" name="Рисунок 5" descr="f_162082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508500"/>
            <a:ext cx="28797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shoes_iaec12058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96975"/>
            <a:ext cx="23749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301-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96975"/>
            <a:ext cx="2695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Кто лишний?</a:t>
            </a:r>
            <a:endParaRPr lang="ru-RU" dirty="0"/>
          </a:p>
        </p:txBody>
      </p:sp>
      <p:pic>
        <p:nvPicPr>
          <p:cNvPr id="9219" name="Содержимое 4" descr="bdc5ccd1-ccf1-476b-91ec-5c8c426ae7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3789363"/>
            <a:ext cx="3349625" cy="223202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24300" y="6021388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9221" name="Рисунок 5" descr="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81075"/>
            <a:ext cx="35274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01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196975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357306049~Adult-Drentse-Patrijshon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860800"/>
            <a:ext cx="32750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Кто лишний?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24300" y="6092825"/>
            <a:ext cx="368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10244" name="Рисунок 5" descr="5174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34321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1258015967_cow_2.jpg"/>
          <p:cNvPicPr>
            <a:picLocks noChangeAspect="1"/>
          </p:cNvPicPr>
          <p:nvPr/>
        </p:nvPicPr>
        <p:blipFill>
          <a:blip r:embed="rId3" cstate="print"/>
          <a:srcRect r="-243"/>
          <a:stretch>
            <a:fillRect/>
          </a:stretch>
        </p:blipFill>
        <p:spPr bwMode="auto">
          <a:xfrm>
            <a:off x="4356100" y="3860800"/>
            <a:ext cx="3571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 descr="35031589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076700"/>
            <a:ext cx="18732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ule-deer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196975"/>
            <a:ext cx="3311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320040"/>
            <a:ext cx="3571900" cy="8229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Что лишнее?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87900" y="5805488"/>
            <a:ext cx="38084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Назови одним словом</a:t>
            </a:r>
          </a:p>
        </p:txBody>
      </p:sp>
      <p:pic>
        <p:nvPicPr>
          <p:cNvPr id="11268" name="Рисунок 11" descr="2402290278114378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125538"/>
            <a:ext cx="2682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2" descr="b9474d314bf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357563"/>
            <a:ext cx="19431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3" descr="80658439_large_eb6d630c3d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52513"/>
            <a:ext cx="3168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a1f735683694e036b21e417a8664ed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2775" y="3500438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86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Апекс</vt:lpstr>
      <vt:lpstr>Дидактическая игра- презентация для детей старшей логопедической группы  « четвертый лишний» </vt:lpstr>
      <vt:lpstr>Что лишнее?</vt:lpstr>
      <vt:lpstr>Что лишнее?</vt:lpstr>
      <vt:lpstr>Что лишнее?</vt:lpstr>
      <vt:lpstr>Что лишнее? </vt:lpstr>
      <vt:lpstr>Что лишнее?</vt:lpstr>
      <vt:lpstr>Кто лишний?</vt:lpstr>
      <vt:lpstr>Кто лишний?</vt:lpstr>
      <vt:lpstr>Что лишнее?</vt:lpstr>
      <vt:lpstr>Что лишнее?</vt:lpstr>
      <vt:lpstr>Что лишнее?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вадим</cp:lastModifiedBy>
  <cp:revision>40</cp:revision>
  <dcterms:created xsi:type="dcterms:W3CDTF">2012-09-12T17:31:31Z</dcterms:created>
  <dcterms:modified xsi:type="dcterms:W3CDTF">2015-04-29T14:33:37Z</dcterms:modified>
</cp:coreProperties>
</file>