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271" r:id="rId4"/>
    <p:sldId id="273" r:id="rId5"/>
    <p:sldId id="267" r:id="rId6"/>
    <p:sldId id="268" r:id="rId7"/>
    <p:sldId id="257" r:id="rId8"/>
    <p:sldId id="263" r:id="rId9"/>
    <p:sldId id="274" r:id="rId10"/>
    <p:sldId id="276" r:id="rId11"/>
    <p:sldId id="282" r:id="rId12"/>
    <p:sldId id="283" r:id="rId13"/>
    <p:sldId id="258" r:id="rId14"/>
    <p:sldId id="284" r:id="rId15"/>
    <p:sldId id="286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7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60E0-83BF-4245-99EA-DFC6D961C82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7F218-11EF-46CB-88DC-D1603DDC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7F218-11EF-46CB-88DC-D1603DDC3BF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7.jpe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7.jpe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к служится бойцам ОДОН (часть 31) - Страница 316 - Фору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00065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ЛИДА чашка большая, роза с доставкой в Минске. . Купить Кружки и чашки ЛИДА IKEA в Беларуси интернет-каталог i-kea.by"/>
          <p:cNvPicPr>
            <a:picLocks noChangeAspect="1" noChangeArrowheads="1"/>
          </p:cNvPicPr>
          <p:nvPr/>
        </p:nvPicPr>
        <p:blipFill>
          <a:blip r:embed="rId2"/>
          <a:srcRect t="11947" b="12388"/>
          <a:stretch>
            <a:fillRect/>
          </a:stretch>
        </p:blipFill>
        <p:spPr bwMode="auto">
          <a:xfrm>
            <a:off x="5214942" y="3357562"/>
            <a:ext cx="1793856" cy="1357322"/>
          </a:xfrm>
          <a:prstGeom prst="rect">
            <a:avLst/>
          </a:prstGeom>
          <a:noFill/>
        </p:spPr>
      </p:pic>
      <p:pic>
        <p:nvPicPr>
          <p:cNvPr id="22540" name="Picture 12" descr="Шапка Dakine Maggie blue"/>
          <p:cNvPicPr>
            <a:picLocks noChangeAspect="1" noChangeArrowheads="1"/>
          </p:cNvPicPr>
          <p:nvPr/>
        </p:nvPicPr>
        <p:blipFill>
          <a:blip r:embed="rId3" cstate="print"/>
          <a:srcRect l="17782" r="18203" b="420"/>
          <a:stretch>
            <a:fillRect/>
          </a:stretch>
        </p:blipFill>
        <p:spPr bwMode="auto">
          <a:xfrm>
            <a:off x="7286644" y="3286124"/>
            <a:ext cx="1285884" cy="1500198"/>
          </a:xfrm>
          <a:prstGeom prst="rect">
            <a:avLst/>
          </a:prstGeom>
          <a:noFill/>
        </p:spPr>
      </p:pic>
      <p:pic>
        <p:nvPicPr>
          <p:cNvPr id="22542" name="Picture 14" descr="Питьевое стекло - Гипермаркет Маркет.РФ"/>
          <p:cNvPicPr>
            <a:picLocks noChangeAspect="1" noChangeArrowheads="1"/>
          </p:cNvPicPr>
          <p:nvPr/>
        </p:nvPicPr>
        <p:blipFill>
          <a:blip r:embed="rId4" cstate="print"/>
          <a:srcRect l="28126" r="24998"/>
          <a:stretch>
            <a:fillRect/>
          </a:stretch>
        </p:blipFill>
        <p:spPr bwMode="auto">
          <a:xfrm>
            <a:off x="2786050" y="1285860"/>
            <a:ext cx="1071570" cy="1714472"/>
          </a:xfrm>
          <a:prstGeom prst="rect">
            <a:avLst/>
          </a:prstGeom>
          <a:noFill/>
        </p:spPr>
      </p:pic>
      <p:pic>
        <p:nvPicPr>
          <p:cNvPr id="22544" name="Picture 16" descr="Прикроватная тумба 6. Фотографии моделей мебели. Мебельная фабрика &quot;Интер-М&quot;"/>
          <p:cNvPicPr>
            <a:picLocks noChangeAspect="1" noChangeArrowheads="1"/>
          </p:cNvPicPr>
          <p:nvPr/>
        </p:nvPicPr>
        <p:blipFill>
          <a:blip r:embed="rId5"/>
          <a:srcRect l="21712" t="12866" r="22802" b="9935"/>
          <a:stretch>
            <a:fillRect/>
          </a:stretch>
        </p:blipFill>
        <p:spPr bwMode="auto">
          <a:xfrm>
            <a:off x="714348" y="1285860"/>
            <a:ext cx="1643074" cy="1714512"/>
          </a:xfrm>
          <a:prstGeom prst="rect">
            <a:avLst/>
          </a:prstGeom>
          <a:noFill/>
        </p:spPr>
      </p:pic>
      <p:pic>
        <p:nvPicPr>
          <p:cNvPr id="10" name="Picture 2" descr="http://kindervoedingscentrum.nl/wp-content/uploads/2013/01/15234309_s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85728"/>
            <a:ext cx="1643073" cy="219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Домашняя &quot;химия&quot;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4643446"/>
            <a:ext cx="3074297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.foto.radikal.ru/0706/94/2e43ad1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758"/>
          </a:xfrm>
          <a:prstGeom prst="rect">
            <a:avLst/>
          </a:prstGeom>
          <a:noFill/>
        </p:spPr>
      </p:pic>
      <p:pic>
        <p:nvPicPr>
          <p:cNvPr id="7" name="Picture 2" descr="Оплата ущерба. - www.letosaun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1545871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offee bean cartoon character with thumb up Стоковое векторн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728293"/>
            <a:ext cx="1214446" cy="1129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wnload федорино горе в картинках pictures for free and share no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785794"/>
            <a:ext cx="1643074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cs7008.vk.me/v7008984/1960a/pY00-8TXF6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214554"/>
            <a:ext cx="135732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тихи и сказки Корнея Чуковского, читать онлайн список сказок и стихов К. И. Чуковского Корнея Ивановича - Страницa 5.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3071810"/>
            <a:ext cx="342902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Сказочные друзья спешат на помощь! . - Страница 5 - Форум Фантаз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214810" y="2571744"/>
            <a:ext cx="2513439" cy="1143008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5715008" y="714356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29256" y="5715016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72330" y="3143248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15272" y="1643050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.foto.radikal.ru/0706/94/2e43ad1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758"/>
          </a:xfrm>
          <a:prstGeom prst="rect">
            <a:avLst/>
          </a:prstGeom>
          <a:noFill/>
        </p:spPr>
      </p:pic>
      <p:pic>
        <p:nvPicPr>
          <p:cNvPr id="7" name="Picture 2" descr="Оплата ущерба. - www.letosaun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1545871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offee bean cartoon character with thumb up Стоковое векторн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728293"/>
            <a:ext cx="1214446" cy="1129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Рамки-вкладыши в интернет-магазине развивающих игр, купить"/>
          <p:cNvPicPr>
            <a:picLocks noChangeAspect="1" noChangeArrowheads="1"/>
          </p:cNvPicPr>
          <p:nvPr/>
        </p:nvPicPr>
        <p:blipFill>
          <a:blip r:embed="rId5" cstate="print"/>
          <a:srcRect t="11557" r="8000" b="16443"/>
          <a:stretch>
            <a:fillRect/>
          </a:stretch>
        </p:blipFill>
        <p:spPr bwMode="auto">
          <a:xfrm>
            <a:off x="3428992" y="642918"/>
            <a:ext cx="320399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wnload федорино горе в картинках pictures for free and share now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785794"/>
            <a:ext cx="1643074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cs7008.vk.me/v7008984/1960a/pY00-8TXF6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214554"/>
            <a:ext cx="135732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тихи и сказки Корнея Чуковского, читать онлайн список сказок и стихов К. И. Чуковского Корнея Ивановича - Страницa 5.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3500438"/>
            <a:ext cx="1285884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Сказочные друзья спешат на помощь! . - Страница 5 - Форум Фантаз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357817" y="5572140"/>
            <a:ext cx="2513439" cy="128586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7072330" y="3143248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72396" y="1571612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Теплого и хорошего настроения - Пожелания. Настроение в карт…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876"/>
            <a:ext cx="9144000" cy="7053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.foto.radikal.ru/0706/94/2e43ad1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758"/>
          </a:xfrm>
          <a:prstGeom prst="rect">
            <a:avLst/>
          </a:prstGeom>
          <a:noFill/>
        </p:spPr>
      </p:pic>
      <p:pic>
        <p:nvPicPr>
          <p:cNvPr id="7" name="Picture 2" descr="Оплата ущерба. - www.letosaun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1545871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offee bean cartoon character with thumb up Стоковое векторн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728293"/>
            <a:ext cx="1214446" cy="1129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Рамки-вкладыши в интернет-магазине развивающих игр, купить"/>
          <p:cNvPicPr>
            <a:picLocks noChangeAspect="1" noChangeArrowheads="1"/>
          </p:cNvPicPr>
          <p:nvPr/>
        </p:nvPicPr>
        <p:blipFill>
          <a:blip r:embed="rId5" cstate="print"/>
          <a:srcRect t="11557" r="8000" b="16443"/>
          <a:stretch>
            <a:fillRect/>
          </a:stretch>
        </p:blipFill>
        <p:spPr bwMode="auto">
          <a:xfrm>
            <a:off x="3929058" y="2428868"/>
            <a:ext cx="156092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wnload федорино горе в картинках pictures for free and share now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785794"/>
            <a:ext cx="1643074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cs7008.vk.me/v7008984/1960a/pY00-8TXF6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214554"/>
            <a:ext cx="135732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По сказкам К И Чуковского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000372"/>
            <a:ext cx="4143372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Сказочные друзья спешат на помощь! . - Страница 5 - Форум Фантаз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500694" y="571480"/>
            <a:ext cx="2513439" cy="128586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7715272" y="1571612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тихи и сказки Корнея Чуковского, читать онлайн список сказок и стихов К. И. Чуковского Корнея Ивановича - Страницa 5.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3500438"/>
            <a:ext cx="142876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.foto.radikal.ru/0706/94/2e43ad1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758"/>
          </a:xfrm>
          <a:prstGeom prst="rect">
            <a:avLst/>
          </a:prstGeom>
          <a:noFill/>
        </p:spPr>
      </p:pic>
      <p:pic>
        <p:nvPicPr>
          <p:cNvPr id="7" name="Picture 2" descr="Оплата ущерба. - www.letosaun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1545871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offee bean cartoon character with thumb up Стоковое векторн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728293"/>
            <a:ext cx="1214446" cy="1129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Рамки-вкладыши в интернет-магазине развивающих игр, купить"/>
          <p:cNvPicPr>
            <a:picLocks noChangeAspect="1" noChangeArrowheads="1"/>
          </p:cNvPicPr>
          <p:nvPr/>
        </p:nvPicPr>
        <p:blipFill>
          <a:blip r:embed="rId5" cstate="print"/>
          <a:srcRect t="11557" r="8000" b="16443"/>
          <a:stretch>
            <a:fillRect/>
          </a:stretch>
        </p:blipFill>
        <p:spPr bwMode="auto">
          <a:xfrm>
            <a:off x="3857620" y="2428868"/>
            <a:ext cx="156092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wnload федорино горе в картинках pictures for free and share now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785794"/>
            <a:ext cx="1643074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cs7008.vk.me/v7008984/1960a/pY00-8TXF6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214554"/>
            <a:ext cx="135732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По сказкам К И Чуковского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5286388"/>
            <a:ext cx="178595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Федорино горе - Елена Константиновна ГончароVа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142852"/>
            <a:ext cx="335758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тихи и сказки Корнея Чуковского, читать онлайн список сказок и стихов К. И. Чуковского Корнея Ивановича - Страницa 5.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3500438"/>
            <a:ext cx="142876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тветы@Mail.Ru: Единственный человек для которого ты всегда ХУДАЯ и ГОЛОДНАЯ - это бабушка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0"/>
            <a:ext cx="7586845" cy="90726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казочные друзья спешат на помощь! . - Страница 5 - Форум Фанта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511769" y="1071546"/>
            <a:ext cx="1001299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тарелочка</a:t>
            </a:r>
            <a:endParaRPr lang="ru-RU" dirty="0"/>
          </a:p>
        </p:txBody>
      </p:sp>
      <p:pic>
        <p:nvPicPr>
          <p:cNvPr id="23554" name="Picture 2" descr="Картинки Слезы gif анимации смайлики рисунки аватарки Слезы …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786050" y="2452684"/>
            <a:ext cx="3000396" cy="3000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замок</a:t>
            </a:r>
            <a:endParaRPr lang="ru-RU" dirty="0"/>
          </a:p>
        </p:txBody>
      </p:sp>
      <p:pic>
        <p:nvPicPr>
          <p:cNvPr id="22530" name="Picture 2" descr="Все записи с тегом план в дневниках Знакомства в Украине, Киеве онлайн, страница 3 - QS.kiev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136526"/>
            <a:ext cx="10072757" cy="7208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m.foto.radikal.ru/0706/94/2e43ad1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7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1"/>
          <p:cNvSpPr/>
          <p:nvPr/>
        </p:nvSpPr>
        <p:spPr>
          <a:xfrm>
            <a:off x="4286248" y="2643182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14612" y="3571876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4348" y="4572008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14546" y="5786454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Download федорино горе в картинках pictures for free and share no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28611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Сказочные друзья спешат на помощь! . - Страница 5 - Форум Фантаз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32" y="4143380"/>
            <a:ext cx="4000529" cy="1819275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7072330" y="3071810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57818" y="5572140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43570" y="714356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15272" y="1571612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.foto.radikal.ru/0706/94/2e43ad1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758"/>
          </a:xfrm>
          <a:prstGeom prst="rect">
            <a:avLst/>
          </a:prstGeom>
          <a:noFill/>
        </p:spPr>
      </p:pic>
      <p:pic>
        <p:nvPicPr>
          <p:cNvPr id="8" name="Picture 4" descr="http://cs7008.vk.me/v7008984/1960a/pY00-8TXF6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300039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ownload федорино горе в картинках pictures for free and share no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14356"/>
            <a:ext cx="164307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Сказочные друзья спешат на помощь! . - Страница 5 - Форум Фантаз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071670" y="5714992"/>
            <a:ext cx="2513439" cy="114300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4286248" y="2643182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29256" y="5643578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29256" y="5572140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643570" y="714356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00892" y="3071810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43834" y="1571612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Чайник картинки для детей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2904423" cy="16430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s://im0-tub-ru.yandex.net/i?id=97637cb9975481a0c41590eb77e3d79b&amp;n=33&amp;h=150"/>
          <p:cNvPicPr>
            <a:picLocks noChangeAspect="1" noChangeArrowheads="1"/>
          </p:cNvPicPr>
          <p:nvPr/>
        </p:nvPicPr>
        <p:blipFill>
          <a:blip r:embed="rId3"/>
          <a:srcRect b="14286"/>
          <a:stretch>
            <a:fillRect/>
          </a:stretch>
        </p:blipFill>
        <p:spPr bwMode="auto">
          <a:xfrm>
            <a:off x="214282" y="2071677"/>
            <a:ext cx="2000264" cy="142876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Ложки деревянные Хохлома большая (столовая) в городе Екатеринбург - Портал выгодных покупок BLIZKO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68074">
            <a:off x="5916164" y="1294065"/>
            <a:ext cx="2594476" cy="19125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 descr="https://im3-tub-ru.yandex.net/i?id=6387d9fe1c2798d565bb72c34934cae4&amp;n=33&amp;h=150"/>
          <p:cNvPicPr>
            <a:picLocks noChangeAspect="1" noChangeArrowheads="1"/>
          </p:cNvPicPr>
          <p:nvPr/>
        </p:nvPicPr>
        <p:blipFill>
          <a:blip r:embed="rId5"/>
          <a:srcRect l="15501" t="16000" r="6999"/>
          <a:stretch>
            <a:fillRect/>
          </a:stretch>
        </p:blipFill>
        <p:spPr bwMode="auto">
          <a:xfrm>
            <a:off x="5857884" y="5000636"/>
            <a:ext cx="2214578" cy="15001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Поиск"/>
          <p:cNvPicPr>
            <a:picLocks noChangeAspect="1" noChangeArrowheads="1"/>
          </p:cNvPicPr>
          <p:nvPr/>
        </p:nvPicPr>
        <p:blipFill>
          <a:blip r:embed="rId6"/>
          <a:srcRect l="7778" t="14815" r="4074" b="11111"/>
          <a:stretch>
            <a:fillRect/>
          </a:stretch>
        </p:blipFill>
        <p:spPr bwMode="auto">
          <a:xfrm>
            <a:off x="714348" y="4857760"/>
            <a:ext cx="2428892" cy="14287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Детская серебряная чашкаСтрекоза : Золотая рыбка - детский ювелирный интернет-магазин. . ДЕТСКТЕ УКРАШЕНИЯ: серьги, крестик, цеп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786058"/>
            <a:ext cx="2381250" cy="15001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.foto.radikal.ru/0706/94/2e43ad1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758"/>
          </a:xfrm>
          <a:prstGeom prst="rect">
            <a:avLst/>
          </a:prstGeom>
          <a:noFill/>
        </p:spPr>
      </p:pic>
      <p:pic>
        <p:nvPicPr>
          <p:cNvPr id="3" name="Picture 4" descr="http://cs7008.vk.me/v7008984/1960a/pY00-8TXF6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1500198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Оплата ущерба. - www.letosauna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357430"/>
            <a:ext cx="1525297" cy="1357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https://im0-tub-ru.yandex.net/i?id=e9d1161b3ea5b06f9b8048507d04d906&amp;n=33&amp;h=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071810"/>
            <a:ext cx="1493531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http://m.foto.radikal.ru/0706/94/2e43ad1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758"/>
          </a:xfrm>
          <a:prstGeom prst="rect">
            <a:avLst/>
          </a:prstGeom>
          <a:noFill/>
        </p:spPr>
      </p:pic>
      <p:pic>
        <p:nvPicPr>
          <p:cNvPr id="7" name="Picture 4" descr="http://cs7008.vk.me/v7008984/1960a/pY00-8TXF6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214554"/>
            <a:ext cx="128588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Оплата ущерба. - www.letosauna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42219"/>
            <a:ext cx="3329317" cy="3115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wnload федорино горе в картинках pictures for free and share now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785794"/>
            <a:ext cx="164307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Сказочные друзья спешат на помощь! . - Страница 5 - Форум Фантаз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643174" y="3500438"/>
            <a:ext cx="2513439" cy="1143008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4286248" y="2643182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357818" y="5643578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00892" y="3071810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43570" y="714356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43834" y="1500174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.foto.radikal.ru/0706/94/2e43ad1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758"/>
          </a:xfrm>
          <a:prstGeom prst="rect">
            <a:avLst/>
          </a:prstGeom>
          <a:noFill/>
        </p:spPr>
      </p:pic>
      <p:pic>
        <p:nvPicPr>
          <p:cNvPr id="7" name="Picture 2" descr="Оплата ущерба. - www.letosaun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1545871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offee bean cartoon character with thumb up Стоковое векторн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876"/>
            <a:ext cx="3357586" cy="3286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ownload федорино горе в картинках pictures for free and share no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785794"/>
            <a:ext cx="1643074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cs7008.vk.me/v7008984/1960a/pY00-8TXF6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214554"/>
            <a:ext cx="135732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Сказочные друзья спешат на помощь! . - Страница 5 - Форум Фантази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214810" y="2571744"/>
            <a:ext cx="2513439" cy="114300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5429256" y="5715016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00892" y="3071810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43834" y="1571612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15008" y="714356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</Words>
  <PresentationFormat>Экран (4:3)</PresentationFormat>
  <Paragraphs>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User</cp:lastModifiedBy>
  <cp:revision>43</cp:revision>
  <dcterms:created xsi:type="dcterms:W3CDTF">2015-04-09T03:19:40Z</dcterms:created>
  <dcterms:modified xsi:type="dcterms:W3CDTF">2015-04-10T08:27:58Z</dcterms:modified>
</cp:coreProperties>
</file>