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69" r:id="rId13"/>
    <p:sldId id="268" r:id="rId14"/>
    <p:sldId id="267" r:id="rId15"/>
    <p:sldId id="26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9FEDF-EC3E-48E7-BF61-9177C4F220A1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54661-5EA6-45BE-ACB2-703796F6D03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54661-5EA6-45BE-ACB2-703796F6D03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rgbClr val="FF66FF">
                  <a:shade val="30000"/>
                  <a:satMod val="115000"/>
                </a:srgbClr>
              </a:gs>
              <a:gs pos="50000">
                <a:srgbClr val="FF66FF">
                  <a:shade val="67500"/>
                  <a:satMod val="115000"/>
                </a:srgbClr>
              </a:gs>
              <a:gs pos="100000">
                <a:srgbClr val="FF66FF">
                  <a:shade val="100000"/>
                  <a:satMod val="115000"/>
                </a:srgbClr>
              </a:gs>
            </a:gsLst>
            <a:lin ang="18900000" scaled="1"/>
            <a:tileRect/>
          </a:gradFill>
          <a:ln w="76200">
            <a:solidFill>
              <a:schemeClr val="tx1"/>
            </a:solidFill>
            <a:prstDash val="sysDot"/>
            <a:beve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90500" dist="228600" dir="2700000" algn="ctr">
              <a:srgbClr val="002060">
                <a:alpha val="30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r>
              <a:rPr lang="ru-RU" sz="7200" b="1" i="1" dirty="0" smtClean="0"/>
              <a:t>Основные виды непосредственно-образовательной деятельности в </a:t>
            </a:r>
            <a:br>
              <a:rPr lang="ru-RU" sz="7200" b="1" i="1" dirty="0" smtClean="0"/>
            </a:br>
            <a:r>
              <a:rPr lang="ru-RU" sz="7200" b="1" i="1" dirty="0" smtClean="0"/>
              <a:t>ДОУ</a:t>
            </a:r>
            <a:endParaRPr lang="ru-RU" sz="7200" b="1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5643602"/>
          </a:xfrm>
        </p:spPr>
        <p:txBody>
          <a:bodyPr>
            <a:noAutofit/>
          </a:bodyPr>
          <a:lstStyle/>
          <a:p>
            <a:r>
              <a:rPr lang="ru-RU" sz="6600" b="1" i="1" dirty="0" smtClean="0"/>
              <a:t>Формы организации обучения используемые в  ДОУ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/>
          <p:cNvSpPr/>
          <p:nvPr/>
        </p:nvSpPr>
        <p:spPr>
          <a:xfrm>
            <a:off x="3428992" y="2000240"/>
            <a:ext cx="2928958" cy="1857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Форма </a:t>
            </a:r>
          </a:p>
          <a:p>
            <a:pPr algn="ctr"/>
            <a:r>
              <a:rPr lang="ru-RU" b="1" dirty="0" smtClean="0"/>
              <a:t>организации</a:t>
            </a:r>
          </a:p>
          <a:p>
            <a:pPr algn="ctr"/>
            <a:r>
              <a:rPr lang="ru-RU" b="1" dirty="0" smtClean="0"/>
              <a:t> обучения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357158" y="500042"/>
            <a:ext cx="3714776" cy="14144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smtClean="0"/>
              <a:t>Индивидуальная</a:t>
            </a:r>
            <a:endParaRPr lang="ru-RU" i="1" dirty="0"/>
          </a:p>
        </p:txBody>
      </p:sp>
      <p:sp>
        <p:nvSpPr>
          <p:cNvPr id="10" name="Овал 9"/>
          <p:cNvSpPr/>
          <p:nvPr/>
        </p:nvSpPr>
        <p:spPr>
          <a:xfrm>
            <a:off x="642910" y="4643446"/>
            <a:ext cx="328614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 smtClean="0"/>
              <a:t>Групповая</a:t>
            </a:r>
            <a:endParaRPr lang="ru-RU" i="1" dirty="0"/>
          </a:p>
        </p:txBody>
      </p:sp>
      <p:sp>
        <p:nvSpPr>
          <p:cNvPr id="11" name="Овал 10"/>
          <p:cNvSpPr/>
          <p:nvPr/>
        </p:nvSpPr>
        <p:spPr>
          <a:xfrm>
            <a:off x="4929190" y="5072074"/>
            <a:ext cx="371477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/>
              <a:t>Фронтальная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601</TotalTime>
  <Words>19</Words>
  <PresentationFormat>Экран (4:3)</PresentationFormat>
  <Paragraphs>9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Основные виды непосредственно-образовательной деятельности в  ДОУ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Формы организации обучения используемые в  ДОУ  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детский сад</dc:creator>
  <cp:lastModifiedBy>ds18plast@mail.ru</cp:lastModifiedBy>
  <cp:revision>5</cp:revision>
  <dcterms:created xsi:type="dcterms:W3CDTF">2015-04-22T15:56:44Z</dcterms:created>
  <dcterms:modified xsi:type="dcterms:W3CDTF">2015-04-23T03:04:54Z</dcterms:modified>
</cp:coreProperties>
</file>