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56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5D6C-B7CB-46CA-A616-BD475717222C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067-F30D-4B2A-9EA2-1D1D6A076A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5D6C-B7CB-46CA-A616-BD475717222C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067-F30D-4B2A-9EA2-1D1D6A07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5D6C-B7CB-46CA-A616-BD475717222C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067-F30D-4B2A-9EA2-1D1D6A07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5D6C-B7CB-46CA-A616-BD475717222C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067-F30D-4B2A-9EA2-1D1D6A07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5D6C-B7CB-46CA-A616-BD475717222C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95C067-F30D-4B2A-9EA2-1D1D6A07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5D6C-B7CB-46CA-A616-BD475717222C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067-F30D-4B2A-9EA2-1D1D6A07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5D6C-B7CB-46CA-A616-BD475717222C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067-F30D-4B2A-9EA2-1D1D6A07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5D6C-B7CB-46CA-A616-BD475717222C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067-F30D-4B2A-9EA2-1D1D6A07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5D6C-B7CB-46CA-A616-BD475717222C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067-F30D-4B2A-9EA2-1D1D6A07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5D6C-B7CB-46CA-A616-BD475717222C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067-F30D-4B2A-9EA2-1D1D6A07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5D6C-B7CB-46CA-A616-BD475717222C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067-F30D-4B2A-9EA2-1D1D6A07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DD5D6C-B7CB-46CA-A616-BD475717222C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95C067-F30D-4B2A-9EA2-1D1D6A07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Будущее время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933056"/>
            <a:ext cx="5000600" cy="18722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Презентация разработана учителем МОУСОШ №1 </a:t>
            </a:r>
            <a:r>
              <a:rPr lang="ru-RU" dirty="0" err="1" smtClean="0"/>
              <a:t>г.Южноуральска</a:t>
            </a:r>
            <a:r>
              <a:rPr lang="ru-RU" dirty="0" smtClean="0"/>
              <a:t> Челябинской области</a:t>
            </a:r>
          </a:p>
          <a:p>
            <a:r>
              <a:rPr lang="ru-RU" smtClean="0"/>
              <a:t>Анисимовой Е.А.</a:t>
            </a:r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The Future Simple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/>
              <a:t>Простое будущее время употребляется для выражения действий в будущем.</a:t>
            </a:r>
          </a:p>
          <a:p>
            <a:pPr>
              <a:buNone/>
            </a:pPr>
            <a:r>
              <a:rPr lang="ru-RU" sz="3600" dirty="0" smtClean="0"/>
              <a:t>Образуется при помощи вспомогательных глаголов </a:t>
            </a:r>
            <a:r>
              <a:rPr lang="en-US" sz="3600" b="1" dirty="0" smtClean="0">
                <a:solidFill>
                  <a:srgbClr val="FF0000"/>
                </a:solidFill>
              </a:rPr>
              <a:t>shall </a:t>
            </a:r>
            <a:r>
              <a:rPr lang="ru-RU" sz="3600" b="1" dirty="0" smtClean="0"/>
              <a:t> и </a:t>
            </a:r>
            <a:r>
              <a:rPr lang="en-US" sz="3600" b="1" dirty="0" smtClean="0">
                <a:solidFill>
                  <a:srgbClr val="FF0000"/>
                </a:solidFill>
              </a:rPr>
              <a:t>will</a:t>
            </a:r>
            <a:r>
              <a:rPr lang="en-US" sz="3600" b="1" dirty="0" smtClean="0"/>
              <a:t>,</a:t>
            </a:r>
            <a:r>
              <a:rPr lang="ru-RU" sz="3600" b="1" dirty="0" smtClean="0"/>
              <a:t> </a:t>
            </a:r>
            <a:r>
              <a:rPr lang="ru-RU" sz="3600" dirty="0" smtClean="0"/>
              <a:t>которые ставятся после подлежащего.</a:t>
            </a:r>
          </a:p>
          <a:p>
            <a:pPr>
              <a:buNone/>
            </a:pPr>
            <a:r>
              <a:rPr lang="en-US" sz="3600" dirty="0" smtClean="0"/>
              <a:t>I </a:t>
            </a:r>
            <a:r>
              <a:rPr lang="en-US" sz="3600" dirty="0" smtClean="0">
                <a:solidFill>
                  <a:srgbClr val="FF0000"/>
                </a:solidFill>
              </a:rPr>
              <a:t>shall</a:t>
            </a:r>
            <a:r>
              <a:rPr lang="en-US" sz="3600" dirty="0" smtClean="0"/>
              <a:t> phone you tomorrow.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Shall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употребляется после</a:t>
            </a:r>
            <a:r>
              <a:rPr lang="en-US" sz="3600" dirty="0" smtClean="0"/>
              <a:t> I </a:t>
            </a:r>
            <a:r>
              <a:rPr lang="ru-RU" sz="3600" dirty="0" smtClean="0"/>
              <a:t>и</a:t>
            </a:r>
            <a:r>
              <a:rPr lang="en-US" sz="3600" smtClean="0"/>
              <a:t> we</a:t>
            </a:r>
            <a:r>
              <a:rPr lang="en-US" sz="3600" dirty="0" smtClean="0"/>
              <a:t>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Will </a:t>
            </a:r>
            <a:r>
              <a:rPr lang="ru-RU" sz="3600" dirty="0" smtClean="0"/>
              <a:t>употребляется после </a:t>
            </a:r>
            <a:r>
              <a:rPr lang="en-US" sz="3600" dirty="0" smtClean="0"/>
              <a:t>he, she, it, you</a:t>
            </a:r>
            <a:r>
              <a:rPr lang="ru-RU" sz="3600" dirty="0" smtClean="0"/>
              <a:t>,</a:t>
            </a:r>
            <a:r>
              <a:rPr lang="en-US" sz="3600" dirty="0" smtClean="0"/>
              <a:t> they.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Указатели времени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Tomorrow-</a:t>
            </a:r>
            <a:r>
              <a:rPr lang="ru-RU" sz="4400" dirty="0" smtClean="0"/>
              <a:t>завтра</a:t>
            </a:r>
          </a:p>
          <a:p>
            <a:pPr>
              <a:buNone/>
            </a:pPr>
            <a:r>
              <a:rPr lang="en-US" sz="4400" dirty="0" smtClean="0"/>
              <a:t>Next week-</a:t>
            </a:r>
            <a:r>
              <a:rPr lang="ru-RU" sz="4400" dirty="0" smtClean="0"/>
              <a:t>на следующей неделе</a:t>
            </a:r>
          </a:p>
          <a:p>
            <a:pPr>
              <a:buNone/>
            </a:pPr>
            <a:r>
              <a:rPr lang="en-US" sz="4400" dirty="0" smtClean="0"/>
              <a:t>Next year- </a:t>
            </a:r>
            <a:r>
              <a:rPr lang="ru-RU" sz="4400" dirty="0" smtClean="0"/>
              <a:t>в следующем году</a:t>
            </a:r>
          </a:p>
          <a:p>
            <a:pPr>
              <a:buNone/>
            </a:pPr>
            <a:r>
              <a:rPr lang="en-US" sz="4400" dirty="0" smtClean="0"/>
              <a:t>In an hour- </a:t>
            </a:r>
            <a:r>
              <a:rPr lang="ru-RU" sz="4400" dirty="0" smtClean="0"/>
              <a:t>через час</a:t>
            </a:r>
          </a:p>
          <a:p>
            <a:pPr>
              <a:buNone/>
            </a:pPr>
            <a:r>
              <a:rPr lang="en-US" sz="4400" dirty="0" smtClean="0"/>
              <a:t>In a minute-</a:t>
            </a:r>
            <a:r>
              <a:rPr lang="ru-RU" sz="4400" dirty="0" smtClean="0"/>
              <a:t>через минуту</a:t>
            </a:r>
            <a:endParaRPr lang="ru-RU" sz="4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Отрицательные предложения</a:t>
            </a:r>
            <a:br>
              <a:rPr lang="ru-RU" sz="4800" dirty="0" smtClean="0">
                <a:solidFill>
                  <a:srgbClr val="FF0000"/>
                </a:solidFill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Образуются при помощи отрицательной частицы </a:t>
            </a:r>
            <a:r>
              <a:rPr lang="en-US" b="1" dirty="0" smtClean="0"/>
              <a:t>not</a:t>
            </a:r>
            <a:r>
              <a:rPr lang="en-US" dirty="0" smtClean="0"/>
              <a:t>,</a:t>
            </a:r>
            <a:r>
              <a:rPr lang="ru-RU" dirty="0" smtClean="0"/>
              <a:t> которая ставится после </a:t>
            </a:r>
            <a:r>
              <a:rPr lang="ru-RU" dirty="0" err="1" smtClean="0"/>
              <a:t>вспо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могательных</a:t>
            </a:r>
            <a:r>
              <a:rPr lang="ru-RU" dirty="0" smtClean="0"/>
              <a:t> глаголов </a:t>
            </a:r>
            <a:r>
              <a:rPr lang="en-US" b="1" dirty="0" smtClean="0"/>
              <a:t>shall/will.</a:t>
            </a:r>
            <a:r>
              <a:rPr lang="ru-RU" b="1" dirty="0" smtClean="0"/>
              <a:t>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dirty="0" smtClean="0"/>
              <a:t>He will read.</a:t>
            </a:r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dirty="0" smtClean="0"/>
              <a:t>He </a:t>
            </a:r>
            <a:r>
              <a:rPr lang="en-US" b="1" dirty="0" smtClean="0"/>
              <a:t>will not (won t) </a:t>
            </a:r>
            <a:r>
              <a:rPr lang="en-US" dirty="0" smtClean="0"/>
              <a:t>read.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Вопросительные предложения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Чтобы задать вопрос, надо вспомогательный</a:t>
            </a:r>
          </a:p>
          <a:p>
            <a:pPr>
              <a:buNone/>
            </a:pPr>
            <a:r>
              <a:rPr lang="ru-RU" dirty="0" smtClean="0"/>
              <a:t>глагол</a:t>
            </a:r>
            <a:r>
              <a:rPr lang="en-US" dirty="0" smtClean="0"/>
              <a:t> </a:t>
            </a:r>
            <a:r>
              <a:rPr lang="en-US" b="1" dirty="0" smtClean="0"/>
              <a:t>shall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b="1" dirty="0" smtClean="0"/>
              <a:t>will</a:t>
            </a:r>
            <a:r>
              <a:rPr lang="ru-RU" dirty="0" smtClean="0"/>
              <a:t> поставить в начало пред-</a:t>
            </a:r>
          </a:p>
          <a:p>
            <a:pPr>
              <a:buNone/>
            </a:pPr>
            <a:r>
              <a:rPr lang="ru-RU" dirty="0" err="1" smtClean="0"/>
              <a:t>ложения</a:t>
            </a:r>
            <a:r>
              <a:rPr lang="ru-RU" dirty="0" smtClean="0"/>
              <a:t>.   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en-US" b="1" dirty="0" smtClean="0"/>
              <a:t>Will </a:t>
            </a:r>
            <a:r>
              <a:rPr lang="en-US" dirty="0" smtClean="0"/>
              <a:t>you read tomorrow?</a:t>
            </a: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Wh</a:t>
            </a:r>
            <a:r>
              <a:rPr lang="en-US" dirty="0" smtClean="0"/>
              <a:t>-questions</a:t>
            </a:r>
            <a:br>
              <a:rPr lang="en-US" dirty="0" smtClean="0"/>
            </a:br>
            <a:r>
              <a:rPr lang="ru-RU" dirty="0" smtClean="0"/>
              <a:t>Специальные </a:t>
            </a:r>
            <a:r>
              <a:rPr lang="ru-RU" dirty="0" err="1" smtClean="0"/>
              <a:t>вопрсы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What?- </a:t>
            </a:r>
            <a:r>
              <a:rPr lang="ru-RU" sz="4000" dirty="0" smtClean="0"/>
              <a:t>Что?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Where?-</a:t>
            </a:r>
            <a:r>
              <a:rPr lang="ru-RU" sz="4000" dirty="0" smtClean="0"/>
              <a:t> Где?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When?-</a:t>
            </a:r>
            <a:r>
              <a:rPr lang="ru-RU" sz="4000" dirty="0" smtClean="0"/>
              <a:t> Когда?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Who?-</a:t>
            </a:r>
            <a:r>
              <a:rPr lang="ru-RU" sz="4000" dirty="0" smtClean="0"/>
              <a:t> Кто?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Why?-</a:t>
            </a:r>
            <a:r>
              <a:rPr lang="ru-RU" sz="4000" dirty="0" smtClean="0"/>
              <a:t> Почему?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How many/how much?-</a:t>
            </a:r>
            <a:r>
              <a:rPr lang="ru-RU" sz="4000" dirty="0" smtClean="0"/>
              <a:t> Сколько?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Tom </a:t>
            </a:r>
            <a:r>
              <a:rPr lang="en-US" sz="4000" dirty="0" smtClean="0">
                <a:solidFill>
                  <a:srgbClr val="FF0000"/>
                </a:solidFill>
              </a:rPr>
              <a:t>will</a:t>
            </a:r>
            <a:r>
              <a:rPr lang="en-US" sz="4000" dirty="0" smtClean="0"/>
              <a:t> read a book tomorrow.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Will</a:t>
            </a:r>
            <a:r>
              <a:rPr lang="en-US" sz="4000" dirty="0" smtClean="0"/>
              <a:t> Tom read tomorrow?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When </a:t>
            </a:r>
            <a:r>
              <a:rPr lang="en-US" sz="4000" dirty="0" smtClean="0">
                <a:solidFill>
                  <a:srgbClr val="FF0000"/>
                </a:solidFill>
              </a:rPr>
              <a:t>will</a:t>
            </a:r>
            <a:r>
              <a:rPr lang="en-US" sz="4000" dirty="0" smtClean="0"/>
              <a:t> Tom read a book?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What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will</a:t>
            </a:r>
            <a:r>
              <a:rPr lang="en-US" sz="4000" dirty="0" smtClean="0"/>
              <a:t> Tom read tomorrow?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659</TotalTime>
  <Words>201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Будущее время</vt:lpstr>
      <vt:lpstr>The Future Simple</vt:lpstr>
      <vt:lpstr>Слайд 3</vt:lpstr>
      <vt:lpstr>Указатели времени</vt:lpstr>
      <vt:lpstr>Отрицательные предложения </vt:lpstr>
      <vt:lpstr>Вопросительные предложения</vt:lpstr>
      <vt:lpstr>Wh-questions Специальные вопрсы.</vt:lpstr>
      <vt:lpstr>Слайд 8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Будущее время</dc:title>
  <dc:creator>Your User Name</dc:creator>
  <cp:lastModifiedBy>Your User Name</cp:lastModifiedBy>
  <cp:revision>8</cp:revision>
  <dcterms:created xsi:type="dcterms:W3CDTF">2011-10-24T04:35:05Z</dcterms:created>
  <dcterms:modified xsi:type="dcterms:W3CDTF">2015-04-27T09:09:20Z</dcterms:modified>
</cp:coreProperties>
</file>