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2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2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66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52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0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7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5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2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7A07-FD47-487B-84E7-3AD93322011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37BD1-C7A1-46D2-986F-A141620B4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9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1.Если прямая  АВ-касательная к окружности с центром  О  и В - точка касания, то прямая АВ и … ОВ …</a:t>
            </a:r>
          </a:p>
          <a:p>
            <a:r>
              <a:rPr lang="ru-RU" dirty="0" smtClean="0"/>
              <a:t>2.Угол АОВ является центральным, если точка О является …, а лучи ОА и ОВ…</a:t>
            </a:r>
          </a:p>
          <a:p>
            <a:r>
              <a:rPr lang="ru-RU" dirty="0" smtClean="0"/>
              <a:t>3.Вписанный угол, опирающийся на диаметр,…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61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4.Если хорды АВ И СД пересекаются в точке М, то …</a:t>
            </a:r>
          </a:p>
          <a:p>
            <a:r>
              <a:rPr lang="ru-RU" dirty="0" smtClean="0"/>
              <a:t>5.Если АВ касательная к окружности, а АД Секущая (А вне окружности, В – точка касания, С и Д точки пересечения секущей с окружностью), то  выполняется равенство…</a:t>
            </a:r>
          </a:p>
          <a:p>
            <a:r>
              <a:rPr lang="ru-RU" dirty="0" smtClean="0"/>
              <a:t>6. Если четырёхугольник АВСД вписан в окружность, </a:t>
            </a:r>
            <a:r>
              <a:rPr lang="ru-RU" dirty="0" smtClean="0"/>
              <a:t>то выполняется свойство </a:t>
            </a:r>
            <a:r>
              <a:rPr lang="ru-RU" dirty="0" smtClean="0"/>
              <a:t>...</a:t>
            </a:r>
          </a:p>
          <a:p>
            <a:r>
              <a:rPr lang="ru-RU" dirty="0" smtClean="0"/>
              <a:t>7.Центр окружности, вписанной в треугольник, совпадает с точкой…</a:t>
            </a:r>
          </a:p>
        </p:txBody>
      </p:sp>
    </p:spTree>
    <p:extLst>
      <p:ext uri="{BB962C8B-B14F-4D97-AF65-F5344CB8AC3E}">
        <p14:creationId xmlns:p14="http://schemas.microsoft.com/office/powerpoint/2010/main" val="268356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8.Если точка А равноудалена от сторон данного угла, то она лежит на …</a:t>
            </a:r>
          </a:p>
          <a:p>
            <a:r>
              <a:rPr lang="ru-RU" dirty="0" smtClean="0"/>
              <a:t>9.Если точка В лежит на серединном перпендикуляре к отрезку, то она …</a:t>
            </a:r>
          </a:p>
          <a:p>
            <a:r>
              <a:rPr lang="ru-RU" dirty="0" smtClean="0"/>
              <a:t>10.Около любого  … можно описать окружность</a:t>
            </a:r>
          </a:p>
          <a:p>
            <a:r>
              <a:rPr lang="ru-RU" dirty="0" smtClean="0"/>
              <a:t>11.Если в четырёхугольник можно вписать окружность, </a:t>
            </a:r>
            <a:r>
              <a:rPr lang="ru-RU" dirty="0" smtClean="0"/>
              <a:t>то выполняется свойство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12.Вписанный угол равен …  …, на которую …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52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диктант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диктант</dc:title>
  <dc:creator>1</dc:creator>
  <cp:lastModifiedBy>1</cp:lastModifiedBy>
  <cp:revision>5</cp:revision>
  <dcterms:created xsi:type="dcterms:W3CDTF">2015-04-21T04:51:06Z</dcterms:created>
  <dcterms:modified xsi:type="dcterms:W3CDTF">2015-04-27T19:59:02Z</dcterms:modified>
</cp:coreProperties>
</file>