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08" r:id="rId3"/>
    <p:sldId id="310" r:id="rId4"/>
    <p:sldId id="311" r:id="rId5"/>
    <p:sldId id="315" r:id="rId6"/>
    <p:sldId id="288" r:id="rId7"/>
    <p:sldId id="316" r:id="rId8"/>
    <p:sldId id="319" r:id="rId9"/>
    <p:sldId id="322" r:id="rId10"/>
    <p:sldId id="323" r:id="rId11"/>
    <p:sldId id="32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AD994F-6905-4440-B910-8DB5A9FD1D37}">
          <p14:sldIdLst>
            <p14:sldId id="257"/>
            <p14:sldId id="308"/>
            <p14:sldId id="310"/>
            <p14:sldId id="311"/>
            <p14:sldId id="315"/>
            <p14:sldId id="288"/>
            <p14:sldId id="316"/>
            <p14:sldId id="319"/>
            <p14:sldId id="322"/>
            <p14:sldId id="323"/>
          </p14:sldIdLst>
        </p14:section>
        <p14:section name="Раздел без заголовка" id="{629106D3-C114-4AB2-8535-2BA3DD5DF708}">
          <p14:sldIdLst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640" autoAdjust="0"/>
  </p:normalViewPr>
  <p:slideViewPr>
    <p:cSldViewPr>
      <p:cViewPr varScale="1">
        <p:scale>
          <a:sx n="66" d="100"/>
          <a:sy n="66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B9844-55AD-49B5-9FDE-B6BDA634E470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3706-AB94-4852-A8CB-3CFCC8D59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0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3706-AB94-4852-A8CB-3CFCC8D591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старших дошкольников посредством НОД «Люблю тебя, мой Ханымей»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6830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200" dirty="0" smtClean="0"/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Подготовили: воспитатели 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МКДОУ«ДС«Теремок»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п. Ханымей</a:t>
            </a:r>
          </a:p>
          <a:p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 Ахметшина., М. М.  Дерябина Т.С. Полякова 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rus_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6298">
            <a:off x="73925" y="168386"/>
            <a:ext cx="1273059" cy="700833"/>
          </a:xfrm>
          <a:prstGeom prst="rect">
            <a:avLst/>
          </a:prstGeom>
          <a:noFill/>
        </p:spPr>
      </p:pic>
      <p:pic>
        <p:nvPicPr>
          <p:cNvPr id="5" name="Picture 2" descr="D:\достопримечательности\x_98b0b1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3888432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D:\достопримечательности\x_110d33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54" y="2492896"/>
            <a:ext cx="2779909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932238" cy="294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930650" cy="221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72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583766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75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484784"/>
            <a:ext cx="8183880" cy="456032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развивать у детей чувство патриотизма и любви к своему посёлку.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Программные задачи: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расширять представления детей о своем поселке.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воспитывать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интерес, любовь к своему поселку, и чувство гордости за него.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познакомить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гербом поселка.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упражнять детей в составлении и выполнении коллективной работы. 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7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541646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Материалы к занятию: 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-презентация для детей «Наш посёлок Ханымей»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герб России, герб ЯНАО, герб Пуровского района, герб поселка Ханымей.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готовые макеты домов;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-макет улицы посёлка Ханымей;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-макет Администрации МО п. Ханымей;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-элементы  герба посёлка Ханымей;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аудиозапись песни о Ханымее. 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82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48847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Предварительная работа:</a:t>
            </a:r>
            <a: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ознакомление с гербом России, ЯНАО,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      Пуровского 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района;</a:t>
            </a:r>
            <a: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экскурсия по поселку;</a:t>
            </a:r>
            <a: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разучивание стихов о поселке;</a:t>
            </a:r>
            <a: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изготовление макетов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домов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совместно с родителями;</a:t>
            </a:r>
            <a: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-просмотр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видеофильма  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«Ханымей –регион 89»;</a:t>
            </a:r>
            <a: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 «Улицы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Ханымея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воспитателем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7" y="579438"/>
            <a:ext cx="3868072" cy="7921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930650" cy="221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2086967"/>
            <a:ext cx="3930650" cy="221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14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692696"/>
            <a:ext cx="8183880" cy="53524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по детскому саду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МИНИ-МУЗЕЙ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Патриотического воспитания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DSCN7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25" y="1916832"/>
            <a:ext cx="6444208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240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Геральдика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3930650" cy="2947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182388" cy="3109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3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56895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герба поселка из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элементов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65178"/>
            <a:ext cx="3932238" cy="294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3930650" cy="221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94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583766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79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788</TotalTime>
  <Words>85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Патриотическое воспитание старших дошкольников посредством НОД «Люблю тебя, мой Ханымей»</vt:lpstr>
      <vt:lpstr>Презентация PowerPoint</vt:lpstr>
      <vt:lpstr>Материалы к занятию:  -презентация для детей «Наш посёлок Ханымей» - герб России, герб ЯНАО, герб Пуровского района, герб поселка Ханымей. - готовые макеты домов; -макет улицы посёлка Ханымей; -макет Администрации МО п. Ханымей; -элементы  герба посёлка Ханымей; - аудиозапись песни о Ханымее. </vt:lpstr>
      <vt:lpstr>Предварительная работа: - ознакомление с гербом России, ЯНАО,        Пуровского района; - экскурсия по поселку; - разучивание стихов о поселке; - изготовление макетов домов совместно с родителями; -просмотр видеофильма  «Ханымей –регион 89»;   </vt:lpstr>
      <vt:lpstr>Изготовление макета «Улицы Ханымея» </vt:lpstr>
      <vt:lpstr>Презентация PowerPoint</vt:lpstr>
      <vt:lpstr>Геральдика </vt:lpstr>
      <vt:lpstr>Составление герба поселка из  отдельных элементов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Teremok1</dc:creator>
  <cp:lastModifiedBy>Танечка</cp:lastModifiedBy>
  <cp:revision>106</cp:revision>
  <dcterms:modified xsi:type="dcterms:W3CDTF">2015-04-29T13:37:22Z</dcterms:modified>
</cp:coreProperties>
</file>