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0" r:id="rId3"/>
    <p:sldId id="271" r:id="rId4"/>
    <p:sldId id="280" r:id="rId5"/>
    <p:sldId id="296" r:id="rId6"/>
    <p:sldId id="290" r:id="rId7"/>
    <p:sldId id="289" r:id="rId8"/>
    <p:sldId id="292" r:id="rId9"/>
    <p:sldId id="295" r:id="rId10"/>
    <p:sldId id="298" r:id="rId11"/>
    <p:sldId id="301" r:id="rId12"/>
    <p:sldId id="30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1C15725-DEF9-4B45-8DC6-B626DB29E79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21467CF-E049-4FFB-B29F-B5E72DD1B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15725-DEF9-4B45-8DC6-B626DB29E79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1467CF-E049-4FFB-B29F-B5E72DD1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15725-DEF9-4B45-8DC6-B626DB29E79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1467CF-E049-4FFB-B29F-B5E72DD1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15725-DEF9-4B45-8DC6-B626DB29E79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1467CF-E049-4FFB-B29F-B5E72DD1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1C15725-DEF9-4B45-8DC6-B626DB29E79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21467CF-E049-4FFB-B29F-B5E72DD1B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15725-DEF9-4B45-8DC6-B626DB29E79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21467CF-E049-4FFB-B29F-B5E72DD1B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15725-DEF9-4B45-8DC6-B626DB29E79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21467CF-E049-4FFB-B29F-B5E72DD1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15725-DEF9-4B45-8DC6-B626DB29E79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1467CF-E049-4FFB-B29F-B5E72DD1B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15725-DEF9-4B45-8DC6-B626DB29E79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1467CF-E049-4FFB-B29F-B5E72DD1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1C15725-DEF9-4B45-8DC6-B626DB29E79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21467CF-E049-4FFB-B29F-B5E72DD1B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1C15725-DEF9-4B45-8DC6-B626DB29E79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21467CF-E049-4FFB-B29F-B5E72DD1B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1C15725-DEF9-4B45-8DC6-B626DB29E79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21467CF-E049-4FFB-B29F-B5E72DD1B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Admin\Desktop\&#9654;%20&#1051;&#1077;&#1074;%20&#1041;&#1072;&#1088;&#1072;&#1096;&#1082;&#1086;&#1074;%20&#8722;%20&#1053;&#1072;%20&#1073;&#1077;&#1079;&#1099;&#1084;&#1103;&#1085;&#1085;&#1086;&#1081;%20&#1074;&#1099;&#1089;&#1086;&#1090;&#1077;%20(&#1084;&#1080;&#1085;&#1091;&#1089;%20+%20&#1090;&#1077;&#1082;&#1089;&#1090;%20&#1087;&#1077;&#1089;&#1085;&#1080;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dmin\Desktop\&#1050;&#1086;&#1085;&#1090;&#1088;&#1085;&#1072;&#1089;&#1090;&#1091;&#1087;&#1083;&#1077;&#1085;&#1080;&#1077;%20&#1050;&#1088;&#1072;&#1089;&#1085;&#1086;&#1081;%20&#1040;&#1088;&#1084;&#1080;&#1080;%20&#1087;&#1086;&#1076;%20&#1052;&#1086;&#1089;&#1082;&#1074;&#1086;&#1081;_cut.mp4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talnya.ru/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youtube.com/watch?v=5HtsMZ1iN4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talnya.r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1472" y="0"/>
            <a:ext cx="8215370" cy="3786190"/>
          </a:xfrm>
        </p:spPr>
      </p:sp>
      <p:sp>
        <p:nvSpPr>
          <p:cNvPr id="5" name="Прямоугольник 4"/>
          <p:cNvSpPr/>
          <p:nvPr/>
        </p:nvSpPr>
        <p:spPr>
          <a:xfrm>
            <a:off x="785786" y="357166"/>
            <a:ext cx="778674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Интернет-марафон для школьников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«И помнит мир спасенный...»</a:t>
            </a:r>
          </a:p>
          <a:p>
            <a:pPr algn="ctr"/>
            <a:r>
              <a:rPr lang="ru-RU" sz="2400" dirty="0" err="1" smtClean="0">
                <a:solidFill>
                  <a:srgbClr val="002060"/>
                </a:solidFill>
              </a:rPr>
              <a:t>Буктрейлер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 рассказу К.Г.Паустовского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«Похождения жука – носорога»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составила команда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«Наследники Победы»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МОУ «СОШ п.Горный </a:t>
            </a:r>
            <a:r>
              <a:rPr lang="ru-RU" sz="2400" dirty="0" err="1" smtClean="0">
                <a:solidFill>
                  <a:srgbClr val="002060"/>
                </a:solidFill>
              </a:rPr>
              <a:t>Краснопартизанского</a:t>
            </a:r>
            <a:r>
              <a:rPr lang="ru-RU" sz="2400" dirty="0" smtClean="0">
                <a:solidFill>
                  <a:srgbClr val="002060"/>
                </a:solidFill>
              </a:rPr>
              <a:t> района Саратовской области»</a:t>
            </a:r>
          </a:p>
          <a:p>
            <a:pPr algn="ctr"/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Людмила\Desktop\den_pobedy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214818"/>
            <a:ext cx="4000528" cy="2286016"/>
          </a:xfrm>
          <a:prstGeom prst="rect">
            <a:avLst/>
          </a:prstGeom>
          <a:noFill/>
        </p:spPr>
      </p:pic>
      <p:pic>
        <p:nvPicPr>
          <p:cNvPr id="7" name="▶ Лев Барашков − На безымянной высоте (минус + текст песни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юдмила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advTm="1003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нтрнаступление Красной Армии под Москвой_cut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214283" y="1000107"/>
            <a:ext cx="8675748" cy="48801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Использованные ресурсы: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hlinkClick r:id="rId2"/>
              </a:rPr>
              <a:t>http://yandex.ru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hlinkClick r:id="rId3"/>
              </a:rPr>
              <a:t>http://www.chitalnya.ru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hlinkClick r:id="rId4"/>
              </a:rPr>
              <a:t>http://www.youtube.com/watch?v=5HtsMZ1iN4o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юдмила\Desktop\9may_vistavka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54" b="16054"/>
          <a:stretch>
            <a:fillRect/>
          </a:stretch>
        </p:blipFill>
        <p:spPr bwMode="auto">
          <a:xfrm>
            <a:off x="304800" y="642918"/>
            <a:ext cx="8534400" cy="5500726"/>
          </a:xfrm>
          <a:prstGeom prst="rect">
            <a:avLst/>
          </a:prstGeom>
          <a:noFill/>
        </p:spPr>
      </p:pic>
    </p:spTree>
  </p:cSld>
  <p:clrMapOvr>
    <a:masterClrMapping/>
  </p:clrMapOvr>
  <p:transition advTm="978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юдмила\Desktop\al_book_3440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143380"/>
            <a:ext cx="8229600" cy="438308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о похождении жука – носорога</a:t>
            </a:r>
          </a:p>
          <a:p>
            <a:pPr>
              <a:buFontTx/>
              <a:buChar char="-"/>
            </a:pPr>
            <a:r>
              <a:rPr lang="ru-RU" sz="2800" dirty="0" smtClean="0"/>
              <a:t>о взаимоотношениях сына, отца, солдат и жука,</a:t>
            </a:r>
          </a:p>
          <a:p>
            <a:pPr>
              <a:buFontTx/>
              <a:buChar char="-"/>
            </a:pPr>
            <a:r>
              <a:rPr lang="ru-RU" sz="2800" dirty="0" smtClean="0"/>
              <a:t>как жук спас жизнь отцу</a:t>
            </a:r>
          </a:p>
          <a:p>
            <a:pPr>
              <a:buFontTx/>
              <a:buChar char="-"/>
            </a:pPr>
            <a:r>
              <a:rPr lang="ru-RU" sz="2800" dirty="0" smtClean="0"/>
              <a:t>о волшебстве</a:t>
            </a:r>
            <a:endParaRPr lang="ru-RU" sz="2800" dirty="0"/>
          </a:p>
        </p:txBody>
      </p:sp>
      <p:pic>
        <p:nvPicPr>
          <p:cNvPr id="8194" name="Picture 2" descr="C:\Users\Людмила\Desktop\46167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572032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Tm="953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Подарок сына отцу перед уходом на войну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4643446"/>
            <a:ext cx="6429420" cy="1071570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7" name="Picture 2" descr="C:\Users\Людмила\Desktop\930488b02c5b339688308c197749a57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5" b="25"/>
          <a:stretch>
            <a:fillRect/>
          </a:stretch>
        </p:blipFill>
        <p:spPr bwMode="auto">
          <a:xfrm>
            <a:off x="1792288" y="612775"/>
            <a:ext cx="5486400" cy="3744919"/>
          </a:xfrm>
          <a:prstGeom prst="rect">
            <a:avLst/>
          </a:prstGeom>
          <a:noFill/>
        </p:spPr>
      </p:pic>
    </p:spTree>
  </p:cSld>
  <p:clrMapOvr>
    <a:masterClrMapping/>
  </p:clrMapOvr>
  <p:transition advTm="948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72074"/>
            <a:ext cx="7772400" cy="142876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9286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Жук на фронте, жук – «солдат»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C:\Users\Людмила\Desktop\1273431790_0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6786610" cy="4538673"/>
          </a:xfrm>
          <a:prstGeom prst="rect">
            <a:avLst/>
          </a:prstGeom>
          <a:noFill/>
        </p:spPr>
      </p:pic>
    </p:spTree>
  </p:cSld>
  <p:clrMapOvr>
    <a:masterClrMapping/>
  </p:clrMapOvr>
  <p:transition advTm="1007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мила\Desktop\0_7ab6b_234a78a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000240"/>
            <a:ext cx="4064000" cy="335758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Боевые приключения жука</a:t>
            </a:r>
            <a:endParaRPr lang="ru-RU" dirty="0"/>
          </a:p>
        </p:txBody>
      </p:sp>
      <p:pic>
        <p:nvPicPr>
          <p:cNvPr id="9218" name="Picture 2" descr="C:\Users\Людмила\Desktop\ZhukNosorog1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00240"/>
            <a:ext cx="2683764" cy="3363278"/>
          </a:xfrm>
          <a:prstGeom prst="rect">
            <a:avLst/>
          </a:prstGeom>
          <a:noFill/>
        </p:spPr>
      </p:pic>
    </p:spTree>
  </p:cSld>
  <p:clrMapOvr>
    <a:masterClrMapping/>
  </p:clrMapOvr>
  <p:transition advTm="1014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Возвращение с войны</a:t>
            </a:r>
            <a:endParaRPr lang="ru-RU" dirty="0"/>
          </a:p>
        </p:txBody>
      </p:sp>
      <p:pic>
        <p:nvPicPr>
          <p:cNvPr id="15" name="Picture 2" descr="C:\Users\Людмила\Desktop\viy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975360" cy="853440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Возвращение с войны</a:t>
            </a:r>
          </a:p>
          <a:p>
            <a:pPr>
              <a:buNone/>
            </a:pPr>
            <a:r>
              <a:rPr lang="ru-RU" dirty="0" smtClean="0"/>
              <a:t>    Отгремели пожары кровавые,</a:t>
            </a:r>
            <a:br>
              <a:rPr lang="ru-RU" dirty="0" smtClean="0"/>
            </a:br>
            <a:r>
              <a:rPr lang="ru-RU" dirty="0" smtClean="0"/>
              <a:t>Ожирело в полях вороньё...</a:t>
            </a:r>
            <a:br>
              <a:rPr lang="ru-RU" dirty="0" smtClean="0"/>
            </a:br>
            <a:r>
              <a:rPr lang="ru-RU" dirty="0" smtClean="0"/>
              <a:t>С поля боя солдаты усталые</a:t>
            </a:r>
            <a:br>
              <a:rPr lang="ru-RU" dirty="0" smtClean="0"/>
            </a:br>
            <a:r>
              <a:rPr lang="ru-RU" dirty="0" smtClean="0"/>
              <a:t>Возвращались в родное жильё.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http://www.chitalnya.ru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150" name="Picture 6" descr="C:\Users\Людмила\Desktop\0_7bd61_f5e17ec1_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714488"/>
            <a:ext cx="3068637" cy="4064000"/>
          </a:xfrm>
          <a:prstGeom prst="rect">
            <a:avLst/>
          </a:prstGeom>
          <a:noFill/>
        </p:spPr>
      </p:pic>
    </p:spTree>
  </p:cSld>
  <p:clrMapOvr>
    <a:masterClrMapping/>
  </p:clrMapOvr>
  <p:transition advTm="10234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314</TotalTime>
  <Words>91</Words>
  <Application>Microsoft Office PowerPoint</Application>
  <PresentationFormat>Экран (4:3)</PresentationFormat>
  <Paragraphs>24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Подарок сына отцу перед уходом на войну</vt:lpstr>
      <vt:lpstr>Слайд 7</vt:lpstr>
      <vt:lpstr>Боевые приключения жука</vt:lpstr>
      <vt:lpstr>Возвращение с войны</vt:lpstr>
      <vt:lpstr>Слайд 10</vt:lpstr>
      <vt:lpstr>Слайд 11</vt:lpstr>
      <vt:lpstr>Использованные ресурсы:   http://yandex.ru  http://www.chitalnya.ru  http://www.youtube.com/watch?v=5HtsMZ1iN4o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Admin</cp:lastModifiedBy>
  <cp:revision>35</cp:revision>
  <dcterms:created xsi:type="dcterms:W3CDTF">2015-04-22T15:31:33Z</dcterms:created>
  <dcterms:modified xsi:type="dcterms:W3CDTF">2015-04-27T01:22:52Z</dcterms:modified>
</cp:coreProperties>
</file>