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7DDE-868E-4A33-A548-20E14A27699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ED05-A55C-4EE8-9324-4CC86A894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00174"/>
            <a:ext cx="60960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3643314"/>
            <a:ext cx="90582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5000636"/>
            <a:ext cx="6162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" y="0"/>
            <a:ext cx="9020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500306"/>
            <a:ext cx="592935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5929330"/>
            <a:ext cx="578647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2012-03-30T13:36:20Z</dcterms:created>
  <dcterms:modified xsi:type="dcterms:W3CDTF">2012-04-01T11:58:40Z</dcterms:modified>
</cp:coreProperties>
</file>