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C1F0-6318-4E3A-B0A5-2F2CA09516BF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9AE12-3D70-4123-AC3F-5D170EFD4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27717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14290"/>
            <a:ext cx="28194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214290"/>
            <a:ext cx="1857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4714884"/>
            <a:ext cx="60579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6" y="2428868"/>
            <a:ext cx="2085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2285992"/>
            <a:ext cx="22669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388" y="2428868"/>
            <a:ext cx="1224260" cy="141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2012-03-30T13:28:24Z</dcterms:created>
  <dcterms:modified xsi:type="dcterms:W3CDTF">2012-04-01T12:12:26Z</dcterms:modified>
</cp:coreProperties>
</file>