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C8FA-B017-498B-AD43-EBE0B863701F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1490D-24B0-4EBD-8A7A-85ACC2C457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429124" y="857232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5214942" y="1928802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786446" y="3071810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6357950" y="4214818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4429124" y="3071810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786182" y="1928802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143240" y="3071810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5072066" y="4214818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3786182" y="4214818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500298" y="4214818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619780"/>
            <a:ext cx="18473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50" grpId="0" animBg="1"/>
      <p:bldP spid="2060" grpId="0" animBg="1"/>
      <p:bldP spid="2051" grpId="0" animBg="1"/>
      <p:bldP spid="2059" grpId="0" animBg="1"/>
      <p:bldP spid="2052" grpId="0" animBg="1"/>
      <p:bldP spid="2058" grpId="0" animBg="1"/>
      <p:bldP spid="2053" grpId="0" animBg="1"/>
      <p:bldP spid="2057" grpId="0" animBg="1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571604" y="571480"/>
            <a:ext cx="6143668" cy="5214974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4143372" y="1285860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4929190" y="2357430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5500694" y="3500438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6072198" y="4643446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4143372" y="3500438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500430" y="2357430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857488" y="3500438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4786314" y="4643446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3500430" y="4643446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214546" y="4643446"/>
            <a:ext cx="933450" cy="9239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71604" y="571480"/>
            <a:ext cx="6143668" cy="5214974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2012-04-01T11:41:13Z</dcterms:created>
  <dcterms:modified xsi:type="dcterms:W3CDTF">2012-04-01T11:59:09Z</dcterms:modified>
</cp:coreProperties>
</file>