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80" r:id="rId6"/>
    <p:sldId id="281" r:id="rId7"/>
    <p:sldId id="262" r:id="rId8"/>
    <p:sldId id="282" r:id="rId9"/>
    <p:sldId id="283" r:id="rId10"/>
    <p:sldId id="284" r:id="rId11"/>
    <p:sldId id="264" r:id="rId12"/>
    <p:sldId id="270" r:id="rId13"/>
    <p:sldId id="277" r:id="rId14"/>
    <p:sldId id="272" r:id="rId15"/>
    <p:sldId id="273" r:id="rId16"/>
    <p:sldId id="279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844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63364-62A2-436F-A14F-5567CF93A6DC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2B6D8-3116-43B8-9408-BC952168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56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B6D8-3116-43B8-9408-BC952168AB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2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7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5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2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9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8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7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2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D278D-9097-430C-898B-4E9AA37BF339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C7703-A909-4A94-A61B-6C0AA7B6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.П. </a:t>
            </a:r>
            <a:r>
              <a:rPr lang="ru-RU" dirty="0" err="1" smtClean="0"/>
              <a:t>Крымшамхалов</a:t>
            </a:r>
            <a:r>
              <a:rPr lang="ru-RU" dirty="0" smtClean="0"/>
              <a:t>(1864-1910)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йла\Desktop\2b496f8c335e0b049d872d38f588a8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16824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Шат</a:t>
            </a:r>
            <a:r>
              <a:rPr lang="ru-RU" dirty="0" smtClean="0"/>
              <a:t>-гора.</a:t>
            </a:r>
            <a:endParaRPr lang="ru-RU" dirty="0"/>
          </a:p>
        </p:txBody>
      </p:sp>
      <p:pic>
        <p:nvPicPr>
          <p:cNvPr id="5122" name="Picture 2" descr="C:\Users\Лейла\Desktop\ярошенко\шат гора ярош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84784"/>
            <a:ext cx="75608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Ислама </a:t>
            </a:r>
            <a:r>
              <a:rPr lang="ru-RU" dirty="0" err="1" smtClean="0"/>
              <a:t>Крымшамхалова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йла\Desktop\image0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Ислама </a:t>
            </a:r>
            <a:r>
              <a:rPr lang="ru-RU" dirty="0" err="1" smtClean="0"/>
              <a:t>Крымшамхалова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Лейла\Desktop\крымшамхалов\1356177166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ейла\Desktop\крымшамхалов\gallery_promo22896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96044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Друзья и современники </a:t>
            </a:r>
            <a:r>
              <a:rPr lang="ru-RU" dirty="0" err="1" smtClean="0"/>
              <a:t>И.П.Крымшамхалова</a:t>
            </a:r>
            <a:endParaRPr lang="ru-RU" dirty="0"/>
          </a:p>
        </p:txBody>
      </p:sp>
      <p:pic>
        <p:nvPicPr>
          <p:cNvPr id="3074" name="Picture 2" descr="C:\Users\Лейла\Desktop\84c04115d6f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00200"/>
            <a:ext cx="8568952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 семьи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ейла\Desktop\крымшамхалов\post-250-0-35936700-1323960567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ейла\Desktop\крымшамхалов\post-174150-1293205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3549"/>
            <a:ext cx="4427984" cy="43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1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ейла\Desktop\крымшамхалов\rfq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29000" cy="44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ейла\Desktop\крымшамхалов\220px-Ислам_Крымшамхал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672408" cy="44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Лейла\Desktop\крымшамхалов\B_tOV4duv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9900"/>
            <a:ext cx="7920880" cy="44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Медаль Ислама </a:t>
            </a:r>
            <a:r>
              <a:rPr lang="ru-RU" dirty="0" err="1" smtClean="0"/>
              <a:t>Крымшамхалова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йла\Desktop\0182166d9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20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Карачаевский аул Карт </a:t>
            </a:r>
            <a:r>
              <a:rPr lang="ru-RU" dirty="0" err="1" smtClean="0"/>
              <a:t>Джурт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йл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Урусбиев</a:t>
            </a:r>
            <a:r>
              <a:rPr lang="ru-RU" dirty="0" smtClean="0"/>
              <a:t> Исмаил </a:t>
            </a:r>
            <a:r>
              <a:rPr lang="ru-RU" dirty="0" err="1" smtClean="0"/>
              <a:t>Мирзакулович</a:t>
            </a:r>
            <a:r>
              <a:rPr lang="ru-RU" dirty="0" smtClean="0"/>
              <a:t>(1829-1888)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816423" cy="495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йла\Desktop\200px-Islail_Orusbiy_em_uydegi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00807"/>
            <a:ext cx="3744415" cy="481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Ставропольская гимназия(1877-1880г)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ейла\Desktop\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Коста</a:t>
            </a:r>
            <a:r>
              <a:rPr lang="ru-RU" dirty="0" smtClean="0"/>
              <a:t> Хетагуров                                                                               (1859-1906)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Автопортрет.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Музей в селении Нар.</a:t>
            </a:r>
            <a:endParaRPr lang="ru-RU" dirty="0"/>
          </a:p>
        </p:txBody>
      </p:sp>
      <p:pic>
        <p:nvPicPr>
          <p:cNvPr id="1026" name="Picture 2" descr="C:\Users\Лейла\Desktop\коста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йла\Desktop\коста\Музей в селении На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4864"/>
            <a:ext cx="4041775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Ущелье Аман -</a:t>
            </a:r>
            <a:r>
              <a:rPr lang="ru-RU" dirty="0" err="1" smtClean="0"/>
              <a:t>Ауз</a:t>
            </a:r>
            <a:endParaRPr lang="ru-RU" dirty="0"/>
          </a:p>
        </p:txBody>
      </p:sp>
      <p:pic>
        <p:nvPicPr>
          <p:cNvPr id="2050" name="Picture 2" descr="C:\Users\Лейла\Desktop\коста\Ущелье Аман-Ауз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4" b="2208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Императорский Конвой (1880-1882г)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йла\Desktop\gop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" y="1484784"/>
            <a:ext cx="9252520" cy="49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Николай Александрович Ярошенко</a:t>
            </a:r>
            <a:br>
              <a:rPr lang="ru-RU" dirty="0" smtClean="0"/>
            </a:br>
            <a:r>
              <a:rPr lang="ru-RU" dirty="0" smtClean="0"/>
              <a:t>(1846-1892)</a:t>
            </a:r>
            <a:endParaRPr lang="ru-RU" dirty="0"/>
          </a:p>
        </p:txBody>
      </p:sp>
      <p:pic>
        <p:nvPicPr>
          <p:cNvPr id="3074" name="Picture 2" descr="C:\Users\Лейла\Desktop\ярошенко\jroshenko_nikolay_aleksandrovi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1" y="1600200"/>
            <a:ext cx="32926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йла\Desktop\ярошенко\DSC_0878-150x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7240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Ярошенко</a:t>
            </a:r>
            <a:endParaRPr lang="ru-RU" dirty="0"/>
          </a:p>
        </p:txBody>
      </p:sp>
      <p:pic>
        <p:nvPicPr>
          <p:cNvPr id="4098" name="Picture 2" descr="C:\Users\Лейла\Desktop\ярошенко\тебердинское озер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844825"/>
            <a:ext cx="71287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Тебердинское озеро.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5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64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 .П. Крымшамхалов(1864-1910)</vt:lpstr>
      <vt:lpstr>Карачаевский аул Карт Джурт</vt:lpstr>
      <vt:lpstr>Урусбиев Исмаил Мирзакулович(1829-1888)</vt:lpstr>
      <vt:lpstr>Ставропольская гимназия(1877-1880г)</vt:lpstr>
      <vt:lpstr>Коста Хетагуров                                                                               (1859-1906)</vt:lpstr>
      <vt:lpstr>Ущелье Аман -Ауз</vt:lpstr>
      <vt:lpstr>Императорский Конвой (1880-1882г)</vt:lpstr>
      <vt:lpstr>Николай Александрович Ярошенко (1846-1892)</vt:lpstr>
      <vt:lpstr>Картины Ярошенко</vt:lpstr>
      <vt:lpstr>Шат-гора.</vt:lpstr>
      <vt:lpstr>Дом Ислама Крымшамхалова</vt:lpstr>
      <vt:lpstr>Музей Ислама Крымшамхалова </vt:lpstr>
      <vt:lpstr>Друзья и современники И.П.Крымшамхалова</vt:lpstr>
      <vt:lpstr>Фотографии семьи</vt:lpstr>
      <vt:lpstr>Презентация PowerPoint</vt:lpstr>
      <vt:lpstr>Презентация PowerPoint</vt:lpstr>
      <vt:lpstr>Медаль Ислама Крымшамхалова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.П. Крымшамхалов(1864-1910)</dc:title>
  <dc:creator>Лейла</dc:creator>
  <cp:lastModifiedBy>Лейла</cp:lastModifiedBy>
  <cp:revision>25</cp:revision>
  <dcterms:created xsi:type="dcterms:W3CDTF">2015-03-09T10:08:48Z</dcterms:created>
  <dcterms:modified xsi:type="dcterms:W3CDTF">2015-04-28T19:35:44Z</dcterms:modified>
</cp:coreProperties>
</file>