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57" d="100"/>
          <a:sy n="57" d="100"/>
        </p:scale>
        <p:origin x="-9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71B0-3039-418B-BD64-783A54129F02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1961-9053-473A-A467-4F73B23729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291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71B0-3039-418B-BD64-783A54129F02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1961-9053-473A-A467-4F73B23729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7133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71B0-3039-418B-BD64-783A54129F02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1961-9053-473A-A467-4F73B23729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024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71B0-3039-418B-BD64-783A54129F02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1961-9053-473A-A467-4F73B23729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430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71B0-3039-418B-BD64-783A54129F02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1961-9053-473A-A467-4F73B23729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265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71B0-3039-418B-BD64-783A54129F02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1961-9053-473A-A467-4F73B23729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287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71B0-3039-418B-BD64-783A54129F02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1961-9053-473A-A467-4F73B23729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67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71B0-3039-418B-BD64-783A54129F02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1961-9053-473A-A467-4F73B23729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505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71B0-3039-418B-BD64-783A54129F02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1961-9053-473A-A467-4F73B23729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540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71B0-3039-418B-BD64-783A54129F02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1961-9053-473A-A467-4F73B23729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385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71B0-3039-418B-BD64-783A54129F02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1961-9053-473A-A467-4F73B23729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59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71B0-3039-418B-BD64-783A54129F02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D1961-9053-473A-A467-4F73B23729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415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18647"/>
            <a:ext cx="8683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Государственное бюджетное дошкольное  образовательное учреждение детский сад № 67 Красногвардейского района Санкт-Петербурга.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2636912"/>
            <a:ext cx="4490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Проект</a:t>
            </a:r>
            <a:r>
              <a:rPr lang="ru-RU" sz="2800" dirty="0" smtClean="0"/>
              <a:t>: </a:t>
            </a:r>
            <a:r>
              <a:rPr lang="ru-RU" sz="2800" b="1" dirty="0" smtClean="0">
                <a:latin typeface="Monotype Corsiva" panose="03010101010201010101" pitchFamily="66" charset="0"/>
              </a:rPr>
              <a:t>«Моя любимая книга»</a:t>
            </a:r>
            <a:endParaRPr lang="ru-RU" sz="2800" b="1" dirty="0">
              <a:latin typeface="Monotype Corsiva" panose="030101010102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5085184"/>
            <a:ext cx="403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Воспитатель:</a:t>
            </a:r>
            <a:r>
              <a:rPr lang="ru-RU" dirty="0" smtClean="0"/>
              <a:t> </a:t>
            </a:r>
            <a:r>
              <a:rPr lang="ru-RU" dirty="0" err="1" smtClean="0">
                <a:latin typeface="Monotype Corsiva" panose="03010101010201010101" pitchFamily="66" charset="0"/>
              </a:rPr>
              <a:t>Цхведадзе</a:t>
            </a:r>
            <a:r>
              <a:rPr lang="ru-RU" dirty="0" smtClean="0">
                <a:latin typeface="Monotype Corsiva" panose="03010101010201010101" pitchFamily="66" charset="0"/>
              </a:rPr>
              <a:t> Ирина </a:t>
            </a:r>
            <a:r>
              <a:rPr lang="ru-RU" dirty="0" smtClean="0">
                <a:latin typeface="Monotype Corsiva" panose="03010101010201010101" pitchFamily="66" charset="0"/>
              </a:rPr>
              <a:t>Георгиевна</a:t>
            </a:r>
            <a:endParaRPr lang="ru-RU" dirty="0" smtClean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260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4607" y="908720"/>
            <a:ext cx="37936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Цель проекта:</a:t>
            </a:r>
          </a:p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 </a:t>
            </a:r>
          </a:p>
          <a:p>
            <a:r>
              <a:rPr lang="ru-RU" sz="1400" dirty="0"/>
              <a:t>п</a:t>
            </a:r>
            <a:r>
              <a:rPr lang="ru-RU" sz="1400" dirty="0" smtClean="0"/>
              <a:t>ознакомить детей с различными </a:t>
            </a:r>
          </a:p>
          <a:p>
            <a:r>
              <a:rPr lang="ru-RU" sz="1400" dirty="0" smtClean="0"/>
              <a:t>жанрами детской литературы.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663079"/>
            <a:ext cx="3540200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Задачи проекта: </a:t>
            </a:r>
          </a:p>
          <a:p>
            <a:pPr algn="ctr"/>
            <a:endParaRPr lang="ru-RU" b="1" dirty="0" smtClean="0">
              <a:latin typeface="Monotype Corsiva" panose="03010101010201010101" pitchFamily="66" charset="0"/>
            </a:endParaRPr>
          </a:p>
          <a:p>
            <a:pPr marL="342900" indent="-342900">
              <a:buAutoNum type="arabicPeriod"/>
            </a:pPr>
            <a:r>
              <a:rPr lang="ru-RU" sz="1400" dirty="0" smtClean="0"/>
              <a:t>Дети приносят любимую книгу;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«Интервью». Каждый ребёнок</a:t>
            </a:r>
          </a:p>
          <a:p>
            <a:r>
              <a:rPr lang="ru-RU" sz="1400" dirty="0" smtClean="0"/>
              <a:t> презентует свою книгу, рассказывает</a:t>
            </a:r>
          </a:p>
          <a:p>
            <a:r>
              <a:rPr lang="ru-RU" sz="1400" dirty="0" smtClean="0"/>
              <a:t> краткое содержание ;</a:t>
            </a:r>
          </a:p>
          <a:p>
            <a:r>
              <a:rPr lang="ru-RU" sz="1400" dirty="0" smtClean="0"/>
              <a:t>3.     Распределение книг по литературным  </a:t>
            </a:r>
          </a:p>
          <a:p>
            <a:r>
              <a:rPr lang="ru-RU" sz="1400" dirty="0" smtClean="0"/>
              <a:t>жанрам;</a:t>
            </a:r>
          </a:p>
          <a:p>
            <a:r>
              <a:rPr lang="ru-RU" sz="1400" dirty="0" smtClean="0"/>
              <a:t>4.     Выставка любимых книг детей</a:t>
            </a:r>
          </a:p>
          <a:p>
            <a:r>
              <a:rPr lang="ru-RU" sz="1400" dirty="0" smtClean="0"/>
              <a:t> «Музей книг»;</a:t>
            </a:r>
          </a:p>
          <a:p>
            <a:r>
              <a:rPr lang="ru-RU" sz="1400" dirty="0" smtClean="0"/>
              <a:t>5.     Коллективная работа в рамках проекта</a:t>
            </a:r>
          </a:p>
          <a:p>
            <a:r>
              <a:rPr lang="ru-RU" sz="1400" dirty="0" smtClean="0"/>
              <a:t> по мотивам сказки К. Чуковского</a:t>
            </a:r>
          </a:p>
          <a:p>
            <a:r>
              <a:rPr lang="ru-RU" sz="1400" dirty="0" smtClean="0"/>
              <a:t>«Муха Цокотуха»;</a:t>
            </a:r>
          </a:p>
          <a:p>
            <a:r>
              <a:rPr lang="ru-RU" sz="1400" dirty="0" smtClean="0"/>
              <a:t>6.     Театральная деятельность  в рамках </a:t>
            </a:r>
          </a:p>
          <a:p>
            <a:r>
              <a:rPr lang="ru-RU" sz="1400" dirty="0" smtClean="0"/>
              <a:t>Проекта.</a:t>
            </a:r>
          </a:p>
          <a:p>
            <a:r>
              <a:rPr lang="ru-RU" sz="1400" dirty="0" smtClean="0"/>
              <a:t>7.     Создание продукта – спектакль</a:t>
            </a:r>
          </a:p>
          <a:p>
            <a:r>
              <a:rPr lang="ru-RU" sz="1400" dirty="0" smtClean="0"/>
              <a:t> «Муха Цокотуха»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49821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2049398"/>
            <a:ext cx="5724128" cy="36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339752" y="1403067"/>
            <a:ext cx="4185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Monotype Corsiva" panose="03010101010201010101" pitchFamily="66" charset="0"/>
              </a:rPr>
              <a:t>Любимые книги детей </a:t>
            </a:r>
            <a:endParaRPr lang="ru-RU" sz="36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2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856100" y="2894568"/>
            <a:ext cx="2999752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0874" y="1340768"/>
            <a:ext cx="2615442" cy="19615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355059"/>
            <a:ext cx="2808312" cy="24482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0874" y="3545695"/>
            <a:ext cx="2884237" cy="19422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2051720" y="1124744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Monotype Corsiva" panose="03010101010201010101" pitchFamily="66" charset="0"/>
              </a:rPr>
              <a:t>Интервью</a:t>
            </a:r>
            <a:r>
              <a:rPr lang="ru-RU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31775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4602735" y="2102123"/>
            <a:ext cx="3384375" cy="28697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844824"/>
            <a:ext cx="2664296" cy="33843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843808" y="1323272"/>
            <a:ext cx="3528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Monotype Corsiva" panose="03010101010201010101" pitchFamily="66" charset="0"/>
              </a:rPr>
              <a:t>Выставка «Музей книг» </a:t>
            </a:r>
            <a:endParaRPr lang="ru-RU" sz="28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2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1800" y="1628799"/>
            <a:ext cx="3825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Monotype Corsiva" panose="03010101010201010101" pitchFamily="66" charset="0"/>
              </a:rPr>
              <a:t>Коллективная работа. 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8662" y="2287499"/>
            <a:ext cx="5760640" cy="35280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9208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1340768"/>
            <a:ext cx="5405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Продукт-спектакль: </a:t>
            </a:r>
            <a:r>
              <a:rPr lang="ru-RU" sz="2800" b="1" dirty="0" smtClean="0">
                <a:latin typeface="Monotype Corsiva" panose="03010101010201010101" pitchFamily="66" charset="0"/>
              </a:rPr>
              <a:t>«Муха-Цокотуха»</a:t>
            </a:r>
            <a:endParaRPr lang="ru-RU" sz="2800" b="1" dirty="0">
              <a:latin typeface="Monotype Corsiva" panose="03010101010201010101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637123"/>
            <a:ext cx="2723795" cy="17349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1943118"/>
            <a:ext cx="2411760" cy="21339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0516" y="1829672"/>
            <a:ext cx="2742051" cy="17281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11541" y="4077071"/>
            <a:ext cx="3168885" cy="18002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1565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1340768"/>
            <a:ext cx="6322649" cy="41764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163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7584" y="2708920"/>
            <a:ext cx="74126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i="1" dirty="0" smtClean="0">
                <a:latin typeface="Monotype Corsiva" panose="03010101010201010101" pitchFamily="66" charset="0"/>
              </a:rPr>
              <a:t>Спасибо за внимание</a:t>
            </a:r>
            <a:endParaRPr lang="ru-RU" sz="7200" i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87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136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DNSDNS</cp:lastModifiedBy>
  <cp:revision>11</cp:revision>
  <dcterms:created xsi:type="dcterms:W3CDTF">2015-04-23T10:11:45Z</dcterms:created>
  <dcterms:modified xsi:type="dcterms:W3CDTF">2015-04-27T16:38:45Z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534463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D6.2.8</vt:lpwstr>
  </property>
</Properties>
</file>