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71" r:id="rId8"/>
    <p:sldId id="262" r:id="rId9"/>
    <p:sldId id="264" r:id="rId10"/>
    <p:sldId id="272" r:id="rId11"/>
    <p:sldId id="266" r:id="rId12"/>
    <p:sldId id="267" r:id="rId13"/>
    <p:sldId id="268" r:id="rId14"/>
    <p:sldId id="269" r:id="rId15"/>
    <p:sldId id="263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5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Утверждено_____________________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Заведующий  ГБДОУ детский сад №25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Н.В.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Полякова____________________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детский сад №25 Выборгского района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 </a:t>
            </a: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интегрированной НОД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средней группе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«Космический полёт»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использованием ЭОР.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Воспитатель высшей 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Фонина Татьяна Ивановна</a:t>
            </a:r>
          </a:p>
          <a:p>
            <a:pPr marL="0" indent="0"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2014-2015 уч. г.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Речевой центр.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Расставь картинки в нужном порядке: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profi-forex.org/system/news/30_raket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917801" cy="248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dn2.img22.ria.ru/images/90594/67/90594678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9378">
            <a:off x="379082" y="3143183"/>
            <a:ext cx="304423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ufanotes.ru/uploads/posts/2014-10/1413393926_1867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9960">
            <a:off x="5672793" y="3512374"/>
            <a:ext cx="3501008" cy="263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картинку-отгадку (загадки о космосе).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Астроном - он звездочет,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Знает все наперечет!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лучше звезд видна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небе полная …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Чтобы глаз вооружить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 со звездами дружить,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Млечный путь увидеть чтоб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Нужен мощный …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23.gif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355976" y="1484784"/>
            <a:ext cx="2690379" cy="223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b9c742a4c32.pn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4499991" y="3933056"/>
            <a:ext cx="2807593" cy="25093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Луны не может птица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Долететь и прилуниться,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зато умеет это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Делать быстрая 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Освещает ночью путь,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Звёздам не даёт заснуть.                            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Пусть все спят, ей не до сна,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Ночью светит нам 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12375609571200265874pitr_Rocket_icon.svg.med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995936" y="1484784"/>
            <a:ext cx="282142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clipartmountain.com/5clip/moon7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194421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Большой подсолнух в небе,                                   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Цветет он много лет,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Цветет зимой и летом,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А семечек все нет…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Планета голубая,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Любимая, родная,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Она твоя, она моя,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А называется…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4" name="Рисунок 3" descr="http://kladraz.ru/images/photos/medium/article1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255041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1.gstatic.com/images?q=tbn:ANd9GcTyWQqLOUk6zR0ORdDwG5UvMBurEtUBbysTpG7JWotW3TQmUmg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бы ты назвал созвездие?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50408_17080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872" y="2492896"/>
            <a:ext cx="547260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20150408_165439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672545" y="1112705"/>
            <a:ext cx="5338833" cy="349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Центр художественно-эстетического развития.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горь\Desktop\схемы ракет\P102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980260" cy="298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runews.org/wp-content/uploads/2013/06/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800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игорь\Desktop\космос главное\схемы ракет\P10200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картинки земли из космоса для дете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2484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Есть одна планета-сад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 этом космосе холодном.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Только здесь леса шумят,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Птиц скликая перелётных,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Лишь на ней одной цветут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Ландыши в траве зелёной,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стрекозы только тут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 речку смотрят удивлённо…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Береги свою планету — 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Ведь другой, похожей, нету!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Людей всегда привлекала и привлекает тема космоса, так как все неведомое, непонятное, недоступное глазу будоражит фантазию. Дети не исключение. Поэтому  считаю необходимым  сформировать первоначальные представления о космосе, солнце как звезде, планетах Солнечной системы, о Юрии Гагарине – первом космонавте Земли,  систематизировать полученные знания, применить их в различных видах детской деятельности.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89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создать условия для обогащения детей знаниями о космосе.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 детей понятия «космос», «космическое пространство».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Объяснить, что представляет собой Солнечная система.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понятия «звёзды», «планеты», «спутники»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уважение к труду людей, работа которых связана с космосом.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навыки рассказывания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отвечать на вопросы.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Посылка от Лунтика.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коробке разноцветные карточки  (разрезные картинки).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Дети делятся на группы по цвету фрагмента. . Каждая группа собирает свою разрезную картинку.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горь\Desktop\схемы ракет\P102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игорь\Desktop\схемы ракет\P10200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635896" cy="27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игорь\Desktop\схемы ракет\P10200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космосе так здорово! Звёзды и планеты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чёрной невесомости медленно плывут!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космосе так здорово! Острые ракеты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огромной скорости мчатся там и тут!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игорь\Desktop\схемы ракет\P102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2845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игорь\Desktop\схемы ракет\P1020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63955" cy="312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игорь\Desktop\схемы ракет\P10200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103694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Просмотр презентации о космосе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" y="1311397"/>
            <a:ext cx="9073008" cy="55466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игорь\Desktop\космос главное\схемы ракет\P10200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276" y="1052736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Беседа-диалог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горь\Desktop\космос главное\схемы ракет\P1020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55" y="897288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игорь\Desktop\космос главное\схемы ракет\P10200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50794">
            <a:off x="281869" y="3777073"/>
            <a:ext cx="3532749" cy="264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игорь\Desktop\космос главное\схемы ракет\P10200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5669">
            <a:off x="5000568" y="3873081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 подготовки космонавтов.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игорь\Desktop\схемы ракет\P1020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3584"/>
            <a:ext cx="3960440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игорь\Desktop\схемы ракет\P10200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4104456" cy="279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игорь\Desktop\схемы ракет\P10200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752" y="3933056"/>
            <a:ext cx="3884248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Центр конструирования.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игорь\Desktop\космос главное\схемы ракет\P10200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09194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игорь\Desktop\космос главное\схемы ракет\P1020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игорь\Desktop\космос главное\схемы ракет\P10200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770" y="3789040"/>
            <a:ext cx="3991209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318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                                                                                                                         Утверждено_____________________                                                                                                                            Заведующий  ГБДОУ детский сад №25                                                                                                                           Н.В. Полякова____________________   Государственное бюджетное дошкольное образовательное учреждение детский сад №25 Выборгского района Санкт-Петербурга  </vt:lpstr>
      <vt:lpstr>Актуальность</vt:lpstr>
      <vt:lpstr> Цель: создать условия для обогащения детей знаниями о космосе. </vt:lpstr>
      <vt:lpstr>Посылка от Лунтика. В коробке разноцветные карточки  (разрезные картинки).   Дети делятся на группы по цвету фрагмента. . Каждая группа собирает свою разрезную картинку. </vt:lpstr>
      <vt:lpstr>  В космосе так здорово! Звёзды и планеты В чёрной невесомости медленно плывут! В космосе так здорово! Острые ракеты На огромной скорости мчатся там и тут! </vt:lpstr>
      <vt:lpstr>Просмотр презентации о космосе</vt:lpstr>
      <vt:lpstr>Беседа-диалог</vt:lpstr>
      <vt:lpstr>Центр подготовки космонавтов.</vt:lpstr>
      <vt:lpstr>Центр конструирования. </vt:lpstr>
      <vt:lpstr>Речевой центр. -Расставь картинки в нужном порядке:</vt:lpstr>
      <vt:lpstr> Найдите картинку-отгадку (загадки о космосе). </vt:lpstr>
      <vt:lpstr>Загадки</vt:lpstr>
      <vt:lpstr>Загадки</vt:lpstr>
      <vt:lpstr>Как бы ты назвал созвездие?</vt:lpstr>
      <vt:lpstr> Центр художественно-эстетического развития. </vt:lpstr>
      <vt:lpstr>Итог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Утверждено_____________________                                                                                                                            Заведующий  ГБДОУ детский сад №25                                                                                                                           Н.В. Полякова____________________   Государственное бюджетное дошкольное образовательное учреждение детский сад №25 Выборгского района Санкт-Петербурга  </dc:title>
  <dc:creator>Хантер</dc:creator>
  <cp:lastModifiedBy>user</cp:lastModifiedBy>
  <cp:revision>30</cp:revision>
  <dcterms:created xsi:type="dcterms:W3CDTF">2015-04-12T19:57:55Z</dcterms:created>
  <dcterms:modified xsi:type="dcterms:W3CDTF">2015-04-26T08:09:51Z</dcterms:modified>
</cp:coreProperties>
</file>