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4" r:id="rId4"/>
    <p:sldId id="263" r:id="rId5"/>
    <p:sldId id="266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79912" y="4005064"/>
            <a:ext cx="5256584" cy="266429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Чик-чирик! 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К зернышкам прыг! 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Клюй, не робей! </a:t>
            </a:r>
            <a:endParaRPr lang="ru-RU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7030A0"/>
                </a:solidFill>
                <a:latin typeface="Calibri"/>
                <a:ea typeface="Times New Roman"/>
                <a:cs typeface="Arial"/>
              </a:rPr>
              <a:t>Кто это?.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://img-fotki.yandex.ru/get/18/stich0323.18/0_d130_99ea0827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20480" cy="597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2709/batjanja69.c/0_6b95_88a762fc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86224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084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3-tub-ru.yandex.net/i?id=8bd848c6bded2f311f07a3ff9d160187-2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872208" cy="1716191"/>
          </a:xfrm>
          <a:prstGeom prst="rect">
            <a:avLst/>
          </a:prstGeom>
          <a:noFill/>
        </p:spPr>
      </p:pic>
      <p:pic>
        <p:nvPicPr>
          <p:cNvPr id="29700" name="Picture 4" descr="http://im3-tub-ru.yandex.net/i?id=2d0cd35256203c29bbec97b4f4dc98d7-5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2656"/>
            <a:ext cx="1924050" cy="1428750"/>
          </a:xfrm>
          <a:prstGeom prst="rect">
            <a:avLst/>
          </a:prstGeom>
          <a:noFill/>
        </p:spPr>
      </p:pic>
      <p:pic>
        <p:nvPicPr>
          <p:cNvPr id="29704" name="Picture 8" descr="Оригинальные кормушки для птиц: 10 ид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2016224" cy="2656376"/>
          </a:xfrm>
          <a:prstGeom prst="rect">
            <a:avLst/>
          </a:prstGeom>
          <a:noFill/>
        </p:spPr>
      </p:pic>
      <p:pic>
        <p:nvPicPr>
          <p:cNvPr id="29706" name="Picture 10" descr="http://im2-tub-ru.yandex.net/i?id=4fc394b896ac5384ab2482943b8213d4-47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980728"/>
            <a:ext cx="1876425" cy="1428750"/>
          </a:xfrm>
          <a:prstGeom prst="rect">
            <a:avLst/>
          </a:prstGeom>
          <a:noFill/>
        </p:spPr>
      </p:pic>
      <p:pic>
        <p:nvPicPr>
          <p:cNvPr id="29708" name="Picture 12" descr="http://im3-tub-ru.yandex.net/i?id=fda96af724bfe10f3dbc2b0b29bd9780-36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797152"/>
            <a:ext cx="2181225" cy="1428750"/>
          </a:xfrm>
          <a:prstGeom prst="rect">
            <a:avLst/>
          </a:prstGeom>
          <a:noFill/>
        </p:spPr>
      </p:pic>
      <p:pic>
        <p:nvPicPr>
          <p:cNvPr id="29710" name="Picture 14" descr="http://im3-tub-ru.yandex.net/i?id=94de4edc82cace9ac57f65fcfd93f2df-66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636912"/>
            <a:ext cx="2304256" cy="1728192"/>
          </a:xfrm>
          <a:prstGeom prst="rect">
            <a:avLst/>
          </a:prstGeom>
          <a:noFill/>
        </p:spPr>
      </p:pic>
      <p:pic>
        <p:nvPicPr>
          <p:cNvPr id="29712" name="Picture 16" descr="Кормушка своими руками. Мастер-класс с фот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429000"/>
            <a:ext cx="1952625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 smtClean="0">
              <a:solidFill>
                <a:srgbClr val="555555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Все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время стучит,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Деревья долбит.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Но их не калечит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a typeface="Times New Roman"/>
                <a:cs typeface="Arial"/>
              </a:rPr>
              <a:t>только лечит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http://wallpaper.goodfon.ru/image/20685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6324945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tverlife.ru/img/news/39238/1691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456384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2348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149080"/>
            <a:ext cx="5256584" cy="2376264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Красногрудый, чернокрылый, 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Любит зёрнышки клевать, 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С первым снегом на рябине </a:t>
            </a:r>
            <a:endParaRPr lang="en-US" b="1" dirty="0" smtClean="0">
              <a:solidFill>
                <a:srgbClr val="C00000"/>
              </a:solidFill>
              <a:ea typeface="Times New Roman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ea typeface="Times New Roman"/>
                <a:cs typeface="Arial"/>
              </a:rPr>
              <a:t>Он появится</a:t>
            </a:r>
            <a:r>
              <a:rPr lang="en-US" b="1" dirty="0" smtClean="0">
                <a:solidFill>
                  <a:srgbClr val="C00000"/>
                </a:solidFill>
                <a:ea typeface="Times New Roman"/>
                <a:cs typeface="Arial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Times New Roman"/>
                <a:cs typeface="Arial"/>
              </a:rPr>
              <a:t>опять</a:t>
            </a:r>
            <a:r>
              <a:rPr lang="ru-RU" b="1" dirty="0">
                <a:solidFill>
                  <a:srgbClr val="C00000"/>
                </a:solidFill>
                <a:ea typeface="Times New Roman"/>
                <a:cs typeface="Arial"/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img-fotki.yandex.ru/get/5413/124075818.42/0_71348_dae0876d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173">
            <a:off x="294900" y="306987"/>
            <a:ext cx="6025902" cy="3773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photographers.com.ua/thumbnails/pictures/615/800x_dsc1110_hf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456384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152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4546848" cy="24482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3500" b="1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Эта </a:t>
            </a: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хищница болтлива,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Воровата, суетлива,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Стрекотунья белобока,</a:t>
            </a:r>
            <a:b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5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А зовут ее ...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http://napoleondog.narod.ru/zima_le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-fotki.yandex.ru/get/4612/34125599.58/0_57693_abd5ce55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905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365104"/>
            <a:ext cx="3538736" cy="2088232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Синяя </a:t>
            </a:r>
            <a:r>
              <a:rPr lang="ru-RU" b="1" dirty="0">
                <a:solidFill>
                  <a:srgbClr val="0070C0"/>
                </a:solidFill>
                <a:latin typeface="Arial"/>
              </a:rPr>
              <a:t>косынка, </a:t>
            </a:r>
            <a:endParaRPr lang="ru-RU" b="1" dirty="0" smtClean="0">
              <a:solidFill>
                <a:srgbClr val="0070C0"/>
              </a:solidFill>
              <a:latin typeface="Arial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темненькая спинка.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Arial"/>
              </a:rPr>
              <a:t>Маленькая </a:t>
            </a:r>
            <a:r>
              <a:rPr lang="ru-RU" b="1" dirty="0">
                <a:solidFill>
                  <a:srgbClr val="0070C0"/>
                </a:solidFill>
                <a:latin typeface="Arial"/>
              </a:rPr>
              <a:t>птичка, </a:t>
            </a:r>
            <a:endParaRPr lang="ru-RU" b="1" dirty="0" smtClean="0">
              <a:solidFill>
                <a:srgbClr val="0070C0"/>
              </a:solidFill>
              <a:latin typeface="Arial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  <a:latin typeface="Arial"/>
              </a:rPr>
              <a:t>З</a:t>
            </a:r>
            <a:r>
              <a:rPr lang="ru-RU" b="1" dirty="0" smtClean="0">
                <a:solidFill>
                  <a:srgbClr val="0070C0"/>
                </a:solidFill>
                <a:latin typeface="Arial"/>
              </a:rPr>
              <a:t>вать </a:t>
            </a:r>
            <a:r>
              <a:rPr lang="ru-RU" b="1" dirty="0">
                <a:solidFill>
                  <a:srgbClr val="0070C0"/>
                </a:solidFill>
                <a:latin typeface="Arial"/>
              </a:rPr>
              <a:t>её ...</a:t>
            </a:r>
          </a:p>
          <a:p>
            <a:endParaRPr lang="ru-RU" dirty="0"/>
          </a:p>
        </p:txBody>
      </p:sp>
      <p:pic>
        <p:nvPicPr>
          <p:cNvPr id="2050" name="Picture 2" descr="http://www.oboi.ws/wallpapers/12_8993_oboi_zimnjaja_reka_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904656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ooo-vetcentr.ru/wp-content/uploads/2011/11/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67240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7212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229600" cy="186166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ea typeface="Times New Roman"/>
                <a:cs typeface="Arial"/>
              </a:rPr>
              <a:t>Окраской–сероватая</a:t>
            </a:r>
            <a:r>
              <a:rPr lang="ru-RU" b="1" dirty="0">
                <a:solidFill>
                  <a:schemeClr val="tx2"/>
                </a:solidFill>
                <a:ea typeface="Times New Roman"/>
                <a:cs typeface="Arial"/>
              </a:rPr>
              <a:t>, </a:t>
            </a:r>
            <a:endParaRPr lang="ru-RU" b="1" dirty="0" smtClean="0">
              <a:solidFill>
                <a:schemeClr val="tx2"/>
              </a:solidFill>
              <a:ea typeface="Times New Roman"/>
              <a:cs typeface="Arial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ea typeface="Times New Roman"/>
                <a:cs typeface="Arial"/>
              </a:rPr>
              <a:t>повадкой </a:t>
            </a:r>
            <a:r>
              <a:rPr lang="ru-RU" b="1" dirty="0">
                <a:solidFill>
                  <a:schemeClr val="tx2"/>
                </a:solidFill>
                <a:ea typeface="Times New Roman"/>
                <a:cs typeface="Arial"/>
              </a:rPr>
              <a:t>– вороватая, </a:t>
            </a:r>
            <a:endParaRPr lang="ru-RU" sz="24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err="1">
                <a:solidFill>
                  <a:schemeClr val="tx2"/>
                </a:solidFill>
                <a:ea typeface="Times New Roman"/>
                <a:cs typeface="Arial"/>
              </a:rPr>
              <a:t>Каркунья</a:t>
            </a:r>
            <a:r>
              <a:rPr lang="ru-RU" b="1" dirty="0">
                <a:solidFill>
                  <a:schemeClr val="tx2"/>
                </a:solidFill>
                <a:ea typeface="Times New Roman"/>
                <a:cs typeface="Arial"/>
              </a:rPr>
              <a:t> хрипловатая.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8" name="Picture 6" descr="http://img-fotki.yandex.ru/get/5801/vaka212.5/0_3ff7a_f79aac9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1717">
            <a:off x="522114" y="570351"/>
            <a:ext cx="4131419" cy="3523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ljplus.ru/img4/v/i/vinos777/crow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24036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7970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.piccy.info/i2/23/39/4d085a97b87ae55d744f3186edb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77"/>
            <a:ext cx="4032448" cy="5985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volna.org/wp-content/uploads/2014/11/zimuiushchiie_ptitsy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052736"/>
            <a:ext cx="4438972" cy="356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29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pt4web.ru/images/50/2693/31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68952" cy="6552728"/>
          </a:xfrm>
          <a:prstGeom prst="rect">
            <a:avLst/>
          </a:prstGeom>
          <a:noFill/>
        </p:spPr>
      </p:pic>
      <p:pic>
        <p:nvPicPr>
          <p:cNvPr id="3076" name="Picture 4" descr="Вот птичка так птичка, Не дрозд, не синичка, Не лебедь, не утка И не козодой. 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45024"/>
            <a:ext cx="2952750" cy="2209801"/>
          </a:xfrm>
          <a:prstGeom prst="rect">
            <a:avLst/>
          </a:prstGeom>
          <a:noFill/>
        </p:spPr>
      </p:pic>
      <p:pic>
        <p:nvPicPr>
          <p:cNvPr id="3078" name="Picture 6" descr="http://ppt4web.ru/images/50/2693/310/img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017746"/>
            <a:ext cx="3816424" cy="3995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pt4web.ru/images/581/19815/640/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5698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70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птицы.</dc:title>
  <dc:creator>Таньчик</dc:creator>
  <cp:lastModifiedBy>Таньчик</cp:lastModifiedBy>
  <cp:revision>2</cp:revision>
  <dcterms:created xsi:type="dcterms:W3CDTF">2015-02-24T12:24:54Z</dcterms:created>
  <dcterms:modified xsi:type="dcterms:W3CDTF">2015-02-24T13:59:02Z</dcterms:modified>
</cp:coreProperties>
</file>