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5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85" autoAdjust="0"/>
    <p:restoredTop sz="94660"/>
  </p:normalViewPr>
  <p:slideViewPr>
    <p:cSldViewPr>
      <p:cViewPr varScale="1">
        <p:scale>
          <a:sx n="69" d="100"/>
          <a:sy n="69" d="100"/>
        </p:scale>
        <p:origin x="-15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A8B357-8452-4BA0-98F9-424FACF4A2A9}" type="doc">
      <dgm:prSet loTypeId="urn:microsoft.com/office/officeart/2005/8/layout/vList4#1" loCatId="list" qsTypeId="urn:microsoft.com/office/officeart/2005/8/quickstyle/3d1" qsCatId="3D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738DE550-2417-4007-9678-D336A68E1491}">
      <dgm:prSet custT="1"/>
      <dgm:spPr/>
      <dgm:t>
        <a:bodyPr/>
        <a:lstStyle/>
        <a:p>
          <a:r>
            <a:rPr lang="ru-RU" sz="2800" b="1" i="0" dirty="0" smtClean="0">
              <a:latin typeface="Times New Roman" pitchFamily="18" charset="0"/>
              <a:cs typeface="Times New Roman" pitchFamily="18" charset="0"/>
            </a:rPr>
            <a:t> су-</a:t>
          </a:r>
          <a:r>
            <a:rPr lang="ru-RU" sz="2800" b="1" i="0" dirty="0" err="1" smtClean="0">
              <a:latin typeface="Times New Roman" pitchFamily="18" charset="0"/>
              <a:cs typeface="Times New Roman" pitchFamily="18" charset="0"/>
            </a:rPr>
            <a:t>джок</a:t>
          </a:r>
          <a:r>
            <a:rPr lang="ru-RU" sz="2800" b="1" i="0" dirty="0" smtClean="0">
              <a:latin typeface="Times New Roman" pitchFamily="18" charset="0"/>
              <a:cs typeface="Times New Roman" pitchFamily="18" charset="0"/>
            </a:rPr>
            <a:t> терапия</a:t>
          </a:r>
          <a:endParaRPr lang="ru-RU" sz="2800" b="1" i="0" dirty="0">
            <a:latin typeface="Times New Roman" pitchFamily="18" charset="0"/>
            <a:cs typeface="Times New Roman" pitchFamily="18" charset="0"/>
          </a:endParaRPr>
        </a:p>
      </dgm:t>
    </dgm:pt>
    <dgm:pt modelId="{D86E9499-BEE2-4C8D-AB7A-CD9B9C088830}" type="parTrans" cxnId="{290AD9B5-52C5-4A10-B98C-64C307A80358}">
      <dgm:prSet/>
      <dgm:spPr/>
      <dgm:t>
        <a:bodyPr/>
        <a:lstStyle/>
        <a:p>
          <a:endParaRPr lang="ru-RU"/>
        </a:p>
      </dgm:t>
    </dgm:pt>
    <dgm:pt modelId="{9DC1E0CA-7819-46DB-A427-0E5F4D545E1C}" type="sibTrans" cxnId="{290AD9B5-52C5-4A10-B98C-64C307A80358}">
      <dgm:prSet/>
      <dgm:spPr/>
      <dgm:t>
        <a:bodyPr/>
        <a:lstStyle/>
        <a:p>
          <a:endParaRPr lang="ru-RU"/>
        </a:p>
      </dgm:t>
    </dgm:pt>
    <dgm:pt modelId="{FA119DF9-59E1-4083-9CBF-5F5D0370D5FA}">
      <dgm:prSet custT="1"/>
      <dgm:spPr/>
      <dgm:t>
        <a:bodyPr/>
        <a:lstStyle/>
        <a:p>
          <a:r>
            <a:rPr lang="ru-RU" sz="2800" b="1" i="0" dirty="0" smtClean="0">
              <a:latin typeface="Times New Roman" pitchFamily="18" charset="0"/>
              <a:cs typeface="Times New Roman" pitchFamily="18" charset="0"/>
            </a:rPr>
            <a:t> фитотерапия</a:t>
          </a:r>
          <a:endParaRPr lang="ru-RU" sz="2800" b="1" i="0" dirty="0">
            <a:latin typeface="Times New Roman" pitchFamily="18" charset="0"/>
            <a:cs typeface="Times New Roman" pitchFamily="18" charset="0"/>
          </a:endParaRPr>
        </a:p>
      </dgm:t>
    </dgm:pt>
    <dgm:pt modelId="{8C4CC5FF-FF2F-42C9-A2CE-E28A8DF02D06}" type="parTrans" cxnId="{50E09D1C-5A7D-4253-B450-BD304D7B66D0}">
      <dgm:prSet/>
      <dgm:spPr/>
      <dgm:t>
        <a:bodyPr/>
        <a:lstStyle/>
        <a:p>
          <a:endParaRPr lang="ru-RU"/>
        </a:p>
      </dgm:t>
    </dgm:pt>
    <dgm:pt modelId="{A636D2B6-C2F4-4341-A661-A8F9F8E4C323}" type="sibTrans" cxnId="{50E09D1C-5A7D-4253-B450-BD304D7B66D0}">
      <dgm:prSet/>
      <dgm:spPr/>
      <dgm:t>
        <a:bodyPr/>
        <a:lstStyle/>
        <a:p>
          <a:endParaRPr lang="ru-RU"/>
        </a:p>
      </dgm:t>
    </dgm:pt>
    <dgm:pt modelId="{54E1B99E-2052-4046-9475-D8D548FFCC04}">
      <dgm:prSet custT="1"/>
      <dgm:spPr/>
      <dgm:t>
        <a:bodyPr/>
        <a:lstStyle/>
        <a:p>
          <a:r>
            <a:rPr lang="ru-RU" sz="2800" b="1" i="0" dirty="0" smtClean="0">
              <a:latin typeface="Times New Roman" pitchFamily="18" charset="0"/>
              <a:cs typeface="Times New Roman" pitchFamily="18" charset="0"/>
            </a:rPr>
            <a:t> музыкотерапия</a:t>
          </a:r>
          <a:endParaRPr lang="ru-RU" sz="2800" b="1" i="0" dirty="0">
            <a:latin typeface="Times New Roman" pitchFamily="18" charset="0"/>
            <a:cs typeface="Times New Roman" pitchFamily="18" charset="0"/>
          </a:endParaRPr>
        </a:p>
      </dgm:t>
    </dgm:pt>
    <dgm:pt modelId="{0F17AFB4-9FE4-4884-80DB-C48237DF3E68}" type="parTrans" cxnId="{2B8D6B0D-2F81-4D23-88C6-EC3CAFFD0515}">
      <dgm:prSet/>
      <dgm:spPr/>
      <dgm:t>
        <a:bodyPr/>
        <a:lstStyle/>
        <a:p>
          <a:endParaRPr lang="ru-RU"/>
        </a:p>
      </dgm:t>
    </dgm:pt>
    <dgm:pt modelId="{0316A88A-0D2A-4711-91DF-8F47C638514A}" type="sibTrans" cxnId="{2B8D6B0D-2F81-4D23-88C6-EC3CAFFD0515}">
      <dgm:prSet/>
      <dgm:spPr/>
      <dgm:t>
        <a:bodyPr/>
        <a:lstStyle/>
        <a:p>
          <a:endParaRPr lang="ru-RU"/>
        </a:p>
      </dgm:t>
    </dgm:pt>
    <dgm:pt modelId="{321039FE-965C-40C4-ADA9-86B12189AFFC}">
      <dgm:prSet custT="1"/>
      <dgm:spPr/>
      <dgm:t>
        <a:bodyPr/>
        <a:lstStyle/>
        <a:p>
          <a:r>
            <a:rPr lang="ru-RU" sz="2800" b="1" i="0" dirty="0" smtClean="0">
              <a:latin typeface="Times New Roman" pitchFamily="18" charset="0"/>
              <a:cs typeface="Times New Roman" pitchFamily="18" charset="0"/>
            </a:rPr>
            <a:t> ароматерапия</a:t>
          </a:r>
          <a:endParaRPr lang="ru-RU" sz="2800" b="1" i="0" dirty="0">
            <a:latin typeface="Times New Roman" pitchFamily="18" charset="0"/>
            <a:cs typeface="Times New Roman" pitchFamily="18" charset="0"/>
          </a:endParaRPr>
        </a:p>
      </dgm:t>
    </dgm:pt>
    <dgm:pt modelId="{259B8885-DC29-4598-A138-21B62E49A363}" type="parTrans" cxnId="{DDD7CE0D-8291-4B69-B8CB-0A04A1231688}">
      <dgm:prSet/>
      <dgm:spPr/>
      <dgm:t>
        <a:bodyPr/>
        <a:lstStyle/>
        <a:p>
          <a:endParaRPr lang="ru-RU"/>
        </a:p>
      </dgm:t>
    </dgm:pt>
    <dgm:pt modelId="{D55FEBBC-A1BC-4FCD-B95B-4AF66B3EEBE1}" type="sibTrans" cxnId="{DDD7CE0D-8291-4B69-B8CB-0A04A1231688}">
      <dgm:prSet/>
      <dgm:spPr/>
      <dgm:t>
        <a:bodyPr/>
        <a:lstStyle/>
        <a:p>
          <a:endParaRPr lang="ru-RU"/>
        </a:p>
      </dgm:t>
    </dgm:pt>
    <dgm:pt modelId="{CD6A6397-EE72-4958-AE74-6F618B66409B}">
      <dgm:prSet custT="1"/>
      <dgm:spPr/>
      <dgm:t>
        <a:bodyPr/>
        <a:lstStyle/>
        <a:p>
          <a:r>
            <a:rPr lang="ru-RU" sz="2800" b="1" i="0" dirty="0" smtClean="0">
              <a:latin typeface="Times New Roman" pitchFamily="18" charset="0"/>
              <a:cs typeface="Times New Roman" pitchFamily="18" charset="0"/>
            </a:rPr>
            <a:t> дыхательная гимнастика</a:t>
          </a:r>
          <a:endParaRPr lang="ru-RU" sz="2800" b="1" i="0" dirty="0">
            <a:latin typeface="Times New Roman" pitchFamily="18" charset="0"/>
            <a:cs typeface="Times New Roman" pitchFamily="18" charset="0"/>
          </a:endParaRPr>
        </a:p>
      </dgm:t>
    </dgm:pt>
    <dgm:pt modelId="{44B5C0C4-0FAE-4076-980B-A65C30310905}" type="parTrans" cxnId="{CC0DA2BB-C430-443F-B4A1-C87F8BF72FDE}">
      <dgm:prSet/>
      <dgm:spPr/>
      <dgm:t>
        <a:bodyPr/>
        <a:lstStyle/>
        <a:p>
          <a:endParaRPr lang="ru-RU"/>
        </a:p>
      </dgm:t>
    </dgm:pt>
    <dgm:pt modelId="{DD31E6F3-0357-4B25-8B50-A5531B8DBC39}" type="sibTrans" cxnId="{CC0DA2BB-C430-443F-B4A1-C87F8BF72FDE}">
      <dgm:prSet/>
      <dgm:spPr/>
      <dgm:t>
        <a:bodyPr/>
        <a:lstStyle/>
        <a:p>
          <a:endParaRPr lang="ru-RU"/>
        </a:p>
      </dgm:t>
    </dgm:pt>
    <dgm:pt modelId="{9FF59D71-3417-4B23-B91A-783F07E33029}">
      <dgm:prSet custT="1"/>
      <dgm:spPr/>
      <dgm:t>
        <a:bodyPr/>
        <a:lstStyle/>
        <a:p>
          <a:r>
            <a:rPr lang="ru-RU" sz="2800" b="1" i="0" dirty="0" err="1" smtClean="0">
              <a:latin typeface="Times New Roman" pitchFamily="18" charset="0"/>
              <a:cs typeface="Times New Roman" pitchFamily="18" charset="0"/>
            </a:rPr>
            <a:t>сказкотерапия</a:t>
          </a:r>
          <a:r>
            <a:rPr lang="ru-RU" sz="2800" b="1" i="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800" b="1" i="0" dirty="0">
            <a:latin typeface="Times New Roman" pitchFamily="18" charset="0"/>
            <a:cs typeface="Times New Roman" pitchFamily="18" charset="0"/>
          </a:endParaRPr>
        </a:p>
      </dgm:t>
    </dgm:pt>
    <dgm:pt modelId="{1AE3CCAE-A09A-4EC9-ADFE-9EDD8D579B88}" type="parTrans" cxnId="{8CC4D9C5-99A1-4D21-9E45-5E6FB46A0CB5}">
      <dgm:prSet/>
      <dgm:spPr/>
      <dgm:t>
        <a:bodyPr/>
        <a:lstStyle/>
        <a:p>
          <a:endParaRPr lang="ru-RU"/>
        </a:p>
      </dgm:t>
    </dgm:pt>
    <dgm:pt modelId="{8E7C6EB9-6E50-443B-8171-F9C51243BEDE}" type="sibTrans" cxnId="{8CC4D9C5-99A1-4D21-9E45-5E6FB46A0CB5}">
      <dgm:prSet/>
      <dgm:spPr/>
      <dgm:t>
        <a:bodyPr/>
        <a:lstStyle/>
        <a:p>
          <a:endParaRPr lang="ru-RU"/>
        </a:p>
      </dgm:t>
    </dgm:pt>
    <dgm:pt modelId="{3C1CD29C-07A7-4AA4-8326-4AA9B165AB37}">
      <dgm:prSet custT="1"/>
      <dgm:spPr/>
      <dgm:t>
        <a:bodyPr/>
        <a:lstStyle/>
        <a:p>
          <a:r>
            <a:rPr lang="ru-RU" sz="2800" b="1" i="0" dirty="0" smtClean="0">
              <a:latin typeface="Times New Roman" pitchFamily="18" charset="0"/>
              <a:cs typeface="Times New Roman" pitchFamily="18" charset="0"/>
            </a:rPr>
            <a:t>пальчиковая гимнастика</a:t>
          </a:r>
          <a:endParaRPr lang="ru-RU" sz="2800" b="1" i="0" dirty="0">
            <a:latin typeface="Times New Roman" pitchFamily="18" charset="0"/>
            <a:cs typeface="Times New Roman" pitchFamily="18" charset="0"/>
          </a:endParaRPr>
        </a:p>
      </dgm:t>
    </dgm:pt>
    <dgm:pt modelId="{597F11BB-60DC-4912-BEFB-4420E1905002}" type="parTrans" cxnId="{05600FB5-8EE7-4064-844C-6E151378FCCF}">
      <dgm:prSet/>
      <dgm:spPr/>
      <dgm:t>
        <a:bodyPr/>
        <a:lstStyle/>
        <a:p>
          <a:endParaRPr lang="ru-RU"/>
        </a:p>
      </dgm:t>
    </dgm:pt>
    <dgm:pt modelId="{A0CC5598-02DC-43EE-BD83-DDC5B55A65DB}" type="sibTrans" cxnId="{05600FB5-8EE7-4064-844C-6E151378FCCF}">
      <dgm:prSet/>
      <dgm:spPr/>
      <dgm:t>
        <a:bodyPr/>
        <a:lstStyle/>
        <a:p>
          <a:endParaRPr lang="ru-RU"/>
        </a:p>
      </dgm:t>
    </dgm:pt>
    <dgm:pt modelId="{466A2558-990B-406A-BB1A-EED1AF334038}">
      <dgm:prSet custT="1"/>
      <dgm:spPr/>
      <dgm:t>
        <a:bodyPr/>
        <a:lstStyle/>
        <a:p>
          <a:r>
            <a:rPr lang="ru-RU" sz="2800" b="1" i="0" dirty="0" err="1" smtClean="0">
              <a:latin typeface="Times New Roman" pitchFamily="18" charset="0"/>
              <a:cs typeface="Times New Roman" pitchFamily="18" charset="0"/>
            </a:rPr>
            <a:t>цветотерапия</a:t>
          </a:r>
          <a:r>
            <a:rPr lang="ru-RU" sz="2800" b="1" i="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800" b="1" i="0" dirty="0">
            <a:latin typeface="Times New Roman" pitchFamily="18" charset="0"/>
            <a:cs typeface="Times New Roman" pitchFamily="18" charset="0"/>
          </a:endParaRPr>
        </a:p>
      </dgm:t>
    </dgm:pt>
    <dgm:pt modelId="{62EE035B-3685-4A80-92C2-3460D45E539F}" type="parTrans" cxnId="{9B2B413A-5D4F-4A19-9F89-91F46E9C5EAF}">
      <dgm:prSet/>
      <dgm:spPr/>
      <dgm:t>
        <a:bodyPr/>
        <a:lstStyle/>
        <a:p>
          <a:endParaRPr lang="ru-RU"/>
        </a:p>
      </dgm:t>
    </dgm:pt>
    <dgm:pt modelId="{82C6792D-4516-48F4-825F-ACB0C976D020}" type="sibTrans" cxnId="{9B2B413A-5D4F-4A19-9F89-91F46E9C5EAF}">
      <dgm:prSet/>
      <dgm:spPr/>
      <dgm:t>
        <a:bodyPr/>
        <a:lstStyle/>
        <a:p>
          <a:endParaRPr lang="ru-RU"/>
        </a:p>
      </dgm:t>
    </dgm:pt>
    <dgm:pt modelId="{2DF716AA-1262-47CC-97EC-5304E79BEBBD}">
      <dgm:prSet custT="1"/>
      <dgm:spPr/>
      <dgm:t>
        <a:bodyPr/>
        <a:lstStyle/>
        <a:p>
          <a:r>
            <a:rPr lang="ru-RU" sz="2800" b="1" i="0" dirty="0" smtClean="0">
              <a:latin typeface="Times New Roman" pitchFamily="18" charset="0"/>
              <a:cs typeface="Times New Roman" pitchFamily="18" charset="0"/>
            </a:rPr>
            <a:t> арт-терапия</a:t>
          </a:r>
          <a:endParaRPr lang="ru-RU" sz="2800" b="1" i="0" dirty="0">
            <a:latin typeface="Times New Roman" pitchFamily="18" charset="0"/>
            <a:cs typeface="Times New Roman" pitchFamily="18" charset="0"/>
          </a:endParaRPr>
        </a:p>
      </dgm:t>
    </dgm:pt>
    <dgm:pt modelId="{BFD358A8-18AB-42C9-9691-522D896B7BA7}" type="parTrans" cxnId="{6548B481-CAE8-4649-BA30-D293FE0ECC6C}">
      <dgm:prSet/>
      <dgm:spPr/>
      <dgm:t>
        <a:bodyPr/>
        <a:lstStyle/>
        <a:p>
          <a:endParaRPr lang="ru-RU"/>
        </a:p>
      </dgm:t>
    </dgm:pt>
    <dgm:pt modelId="{A05F2C39-1536-4B6B-9847-162F500864EB}" type="sibTrans" cxnId="{6548B481-CAE8-4649-BA30-D293FE0ECC6C}">
      <dgm:prSet/>
      <dgm:spPr/>
      <dgm:t>
        <a:bodyPr/>
        <a:lstStyle/>
        <a:p>
          <a:endParaRPr lang="ru-RU"/>
        </a:p>
      </dgm:t>
    </dgm:pt>
    <dgm:pt modelId="{5F6419C1-504B-4110-AC74-8820150D5C2B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гимнастика после сна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E02EA215-F02C-4CB8-B2DC-D5E0BB758B0C}" type="parTrans" cxnId="{FCEA8360-B269-4D58-A3BF-6173519D7E65}">
      <dgm:prSet/>
      <dgm:spPr/>
    </dgm:pt>
    <dgm:pt modelId="{D85CE3AF-C80E-46E1-B184-3F0DD980E174}" type="sibTrans" cxnId="{FCEA8360-B269-4D58-A3BF-6173519D7E65}">
      <dgm:prSet/>
      <dgm:spPr/>
    </dgm:pt>
    <dgm:pt modelId="{F5AFAA1C-0000-4CC3-936E-C9BE4B8EA96E}" type="pres">
      <dgm:prSet presAssocID="{2FA8B357-8452-4BA0-98F9-424FACF4A2A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96FF85-CAA9-4ED7-9BDC-59DA2152D9C9}" type="pres">
      <dgm:prSet presAssocID="{738DE550-2417-4007-9678-D336A68E1491}" presName="comp" presStyleCnt="0"/>
      <dgm:spPr/>
    </dgm:pt>
    <dgm:pt modelId="{B9A923A5-8A49-4B91-9DB3-9A69BFC321D1}" type="pres">
      <dgm:prSet presAssocID="{738DE550-2417-4007-9678-D336A68E1491}" presName="box" presStyleLbl="node1" presStyleIdx="0" presStyleCnt="10"/>
      <dgm:spPr/>
      <dgm:t>
        <a:bodyPr/>
        <a:lstStyle/>
        <a:p>
          <a:endParaRPr lang="ru-RU"/>
        </a:p>
      </dgm:t>
    </dgm:pt>
    <dgm:pt modelId="{84E50469-0FF7-4FB0-BE94-03453CE1B3B2}" type="pres">
      <dgm:prSet presAssocID="{738DE550-2417-4007-9678-D336A68E1491}" presName="img" presStyleLbl="fgImgPlace1" presStyleIdx="0" presStyleCnt="10" custScaleX="4994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EE069D3-753E-41F8-91FF-81B8E0781967}" type="pres">
      <dgm:prSet presAssocID="{738DE550-2417-4007-9678-D336A68E1491}" presName="text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9D90D1-72F5-419B-986B-AFA79F363084}" type="pres">
      <dgm:prSet presAssocID="{9DC1E0CA-7819-46DB-A427-0E5F4D545E1C}" presName="spacer" presStyleCnt="0"/>
      <dgm:spPr/>
    </dgm:pt>
    <dgm:pt modelId="{F2CEC4B1-1095-484E-8F4E-0FD3EC6C2BC5}" type="pres">
      <dgm:prSet presAssocID="{FA119DF9-59E1-4083-9CBF-5F5D0370D5FA}" presName="comp" presStyleCnt="0"/>
      <dgm:spPr/>
    </dgm:pt>
    <dgm:pt modelId="{82DF227F-6F4A-4B7A-B2E9-7DC3B4D8253B}" type="pres">
      <dgm:prSet presAssocID="{FA119DF9-59E1-4083-9CBF-5F5D0370D5FA}" presName="box" presStyleLbl="node1" presStyleIdx="1" presStyleCnt="10"/>
      <dgm:spPr/>
      <dgm:t>
        <a:bodyPr/>
        <a:lstStyle/>
        <a:p>
          <a:endParaRPr lang="ru-RU"/>
        </a:p>
      </dgm:t>
    </dgm:pt>
    <dgm:pt modelId="{B2635DDE-1092-4B18-BC44-D910C3B86D3D}" type="pres">
      <dgm:prSet presAssocID="{FA119DF9-59E1-4083-9CBF-5F5D0370D5FA}" presName="img" presStyleLbl="fgImgPlace1" presStyleIdx="1" presStyleCnt="10" custScaleX="4994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6908227-1A1D-4CD8-AE2E-1E93208DD423}" type="pres">
      <dgm:prSet presAssocID="{FA119DF9-59E1-4083-9CBF-5F5D0370D5FA}" presName="text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B24267-29E6-4EF2-87DC-32699AEDA26F}" type="pres">
      <dgm:prSet presAssocID="{A636D2B6-C2F4-4341-A661-A8F9F8E4C323}" presName="spacer" presStyleCnt="0"/>
      <dgm:spPr/>
    </dgm:pt>
    <dgm:pt modelId="{3F6CCCA2-24AF-4D5F-B4EF-ABD3A90BD643}" type="pres">
      <dgm:prSet presAssocID="{54E1B99E-2052-4046-9475-D8D548FFCC04}" presName="comp" presStyleCnt="0"/>
      <dgm:spPr/>
    </dgm:pt>
    <dgm:pt modelId="{97820DBE-10E6-41D8-AF3E-2397018EDAF4}" type="pres">
      <dgm:prSet presAssocID="{54E1B99E-2052-4046-9475-D8D548FFCC04}" presName="box" presStyleLbl="node1" presStyleIdx="2" presStyleCnt="10"/>
      <dgm:spPr/>
      <dgm:t>
        <a:bodyPr/>
        <a:lstStyle/>
        <a:p>
          <a:endParaRPr lang="ru-RU"/>
        </a:p>
      </dgm:t>
    </dgm:pt>
    <dgm:pt modelId="{55E0C2CD-E1C3-4AFF-B104-0FEE4EF405D3}" type="pres">
      <dgm:prSet presAssocID="{54E1B99E-2052-4046-9475-D8D548FFCC04}" presName="img" presStyleLbl="fgImgPlace1" presStyleIdx="2" presStyleCnt="10" custScaleX="4994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38A560D-5216-4936-AD2D-AF1479A0CEB3}" type="pres">
      <dgm:prSet presAssocID="{54E1B99E-2052-4046-9475-D8D548FFCC04}" presName="text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AF8857-1AE5-4678-AB77-F3661A5EEDD4}" type="pres">
      <dgm:prSet presAssocID="{0316A88A-0D2A-4711-91DF-8F47C638514A}" presName="spacer" presStyleCnt="0"/>
      <dgm:spPr/>
    </dgm:pt>
    <dgm:pt modelId="{7244C323-B44F-4377-936B-FE617FA8E074}" type="pres">
      <dgm:prSet presAssocID="{321039FE-965C-40C4-ADA9-86B12189AFFC}" presName="comp" presStyleCnt="0"/>
      <dgm:spPr/>
    </dgm:pt>
    <dgm:pt modelId="{F8DA5037-7F1D-42A3-8C32-E467189FA32A}" type="pres">
      <dgm:prSet presAssocID="{321039FE-965C-40C4-ADA9-86B12189AFFC}" presName="box" presStyleLbl="node1" presStyleIdx="3" presStyleCnt="10"/>
      <dgm:spPr/>
      <dgm:t>
        <a:bodyPr/>
        <a:lstStyle/>
        <a:p>
          <a:endParaRPr lang="ru-RU"/>
        </a:p>
      </dgm:t>
    </dgm:pt>
    <dgm:pt modelId="{22EBB8E2-564B-43B6-9FE1-002CBE714772}" type="pres">
      <dgm:prSet presAssocID="{321039FE-965C-40C4-ADA9-86B12189AFFC}" presName="img" presStyleLbl="fgImgPlace1" presStyleIdx="3" presStyleCnt="10" custScaleX="49949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B7879F4-20AB-4FA5-A0DB-F7D7627CF7FE}" type="pres">
      <dgm:prSet presAssocID="{321039FE-965C-40C4-ADA9-86B12189AFFC}" presName="text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D9887C-F461-4900-AE3D-CB8EC5AF24DF}" type="pres">
      <dgm:prSet presAssocID="{D55FEBBC-A1BC-4FCD-B95B-4AF66B3EEBE1}" presName="spacer" presStyleCnt="0"/>
      <dgm:spPr/>
    </dgm:pt>
    <dgm:pt modelId="{AC0BE2DC-DD93-4F52-BA65-BC4C6745D8DA}" type="pres">
      <dgm:prSet presAssocID="{CD6A6397-EE72-4958-AE74-6F618B66409B}" presName="comp" presStyleCnt="0"/>
      <dgm:spPr/>
    </dgm:pt>
    <dgm:pt modelId="{029FCF19-A231-430F-923B-C5761C8BDE71}" type="pres">
      <dgm:prSet presAssocID="{CD6A6397-EE72-4958-AE74-6F618B66409B}" presName="box" presStyleLbl="node1" presStyleIdx="4" presStyleCnt="10"/>
      <dgm:spPr/>
      <dgm:t>
        <a:bodyPr/>
        <a:lstStyle/>
        <a:p>
          <a:endParaRPr lang="ru-RU"/>
        </a:p>
      </dgm:t>
    </dgm:pt>
    <dgm:pt modelId="{6DE9CED2-7372-48CA-9507-4DC700F31A67}" type="pres">
      <dgm:prSet presAssocID="{CD6A6397-EE72-4958-AE74-6F618B66409B}" presName="img" presStyleLbl="fgImgPlace1" presStyleIdx="4" presStyleCnt="10" custScaleX="49949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4B4EA8C-C977-481F-970E-69F687C506F5}" type="pres">
      <dgm:prSet presAssocID="{CD6A6397-EE72-4958-AE74-6F618B66409B}" presName="text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537B6B-1773-40FE-809A-06577C70DE83}" type="pres">
      <dgm:prSet presAssocID="{DD31E6F3-0357-4B25-8B50-A5531B8DBC39}" presName="spacer" presStyleCnt="0"/>
      <dgm:spPr/>
    </dgm:pt>
    <dgm:pt modelId="{89420CDD-1E35-433E-B23E-ABCB5AF6EE5C}" type="pres">
      <dgm:prSet presAssocID="{9FF59D71-3417-4B23-B91A-783F07E33029}" presName="comp" presStyleCnt="0"/>
      <dgm:spPr/>
    </dgm:pt>
    <dgm:pt modelId="{4AACE4B6-20DD-4F9D-89F4-20E06CD39665}" type="pres">
      <dgm:prSet presAssocID="{9FF59D71-3417-4B23-B91A-783F07E33029}" presName="box" presStyleLbl="node1" presStyleIdx="5" presStyleCnt="10"/>
      <dgm:spPr/>
      <dgm:t>
        <a:bodyPr/>
        <a:lstStyle/>
        <a:p>
          <a:endParaRPr lang="ru-RU"/>
        </a:p>
      </dgm:t>
    </dgm:pt>
    <dgm:pt modelId="{932BFF5A-B73D-4FB3-AA0F-C4AD8B458CC8}" type="pres">
      <dgm:prSet presAssocID="{9FF59D71-3417-4B23-B91A-783F07E33029}" presName="img" presStyleLbl="fgImgPlace1" presStyleIdx="5" presStyleCnt="10" custScaleX="49949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85A0EBA-F6F6-41CF-B8E2-7A3A7501BF24}" type="pres">
      <dgm:prSet presAssocID="{9FF59D71-3417-4B23-B91A-783F07E33029}" presName="text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C3223A-0557-42CB-B6F2-7387E5E9F467}" type="pres">
      <dgm:prSet presAssocID="{8E7C6EB9-6E50-443B-8171-F9C51243BEDE}" presName="spacer" presStyleCnt="0"/>
      <dgm:spPr/>
    </dgm:pt>
    <dgm:pt modelId="{BF24F1DB-1FD9-4F38-A1F1-33C453884807}" type="pres">
      <dgm:prSet presAssocID="{3C1CD29C-07A7-4AA4-8326-4AA9B165AB37}" presName="comp" presStyleCnt="0"/>
      <dgm:spPr/>
    </dgm:pt>
    <dgm:pt modelId="{37821E58-4D4B-484E-A80E-130858BD2140}" type="pres">
      <dgm:prSet presAssocID="{3C1CD29C-07A7-4AA4-8326-4AA9B165AB37}" presName="box" presStyleLbl="node1" presStyleIdx="6" presStyleCnt="10"/>
      <dgm:spPr/>
      <dgm:t>
        <a:bodyPr/>
        <a:lstStyle/>
        <a:p>
          <a:endParaRPr lang="ru-RU"/>
        </a:p>
      </dgm:t>
    </dgm:pt>
    <dgm:pt modelId="{FDB31AF5-DD75-439D-AA14-3CF5301F3238}" type="pres">
      <dgm:prSet presAssocID="{3C1CD29C-07A7-4AA4-8326-4AA9B165AB37}" presName="img" presStyleLbl="fgImgPlace1" presStyleIdx="6" presStyleCnt="10" custScaleX="49949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F22CB27-FC2B-4DC1-BE33-1658C3AC5763}" type="pres">
      <dgm:prSet presAssocID="{3C1CD29C-07A7-4AA4-8326-4AA9B165AB37}" presName="text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EC7467-C01D-4026-872E-C9B909AD619C}" type="pres">
      <dgm:prSet presAssocID="{A0CC5598-02DC-43EE-BD83-DDC5B55A65DB}" presName="spacer" presStyleCnt="0"/>
      <dgm:spPr/>
    </dgm:pt>
    <dgm:pt modelId="{62580CBD-D04B-4BDF-974E-44CC865A9F6C}" type="pres">
      <dgm:prSet presAssocID="{466A2558-990B-406A-BB1A-EED1AF334038}" presName="comp" presStyleCnt="0"/>
      <dgm:spPr/>
    </dgm:pt>
    <dgm:pt modelId="{FAC0D03A-A167-47AE-98E9-0ACA9E41BA1F}" type="pres">
      <dgm:prSet presAssocID="{466A2558-990B-406A-BB1A-EED1AF334038}" presName="box" presStyleLbl="node1" presStyleIdx="7" presStyleCnt="10"/>
      <dgm:spPr/>
      <dgm:t>
        <a:bodyPr/>
        <a:lstStyle/>
        <a:p>
          <a:endParaRPr lang="ru-RU"/>
        </a:p>
      </dgm:t>
    </dgm:pt>
    <dgm:pt modelId="{B528C305-6730-48B3-9CD1-681D24826B25}" type="pres">
      <dgm:prSet presAssocID="{466A2558-990B-406A-BB1A-EED1AF334038}" presName="img" presStyleLbl="fgImgPlace1" presStyleIdx="7" presStyleCnt="10" custScaleX="49949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9C133BE-BDEA-4EB6-8C9A-0891CC5BC19D}" type="pres">
      <dgm:prSet presAssocID="{466A2558-990B-406A-BB1A-EED1AF334038}" presName="text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83CAF2-31DC-44EA-AFAF-AE55B6C55BF6}" type="pres">
      <dgm:prSet presAssocID="{82C6792D-4516-48F4-825F-ACB0C976D020}" presName="spacer" presStyleCnt="0"/>
      <dgm:spPr/>
    </dgm:pt>
    <dgm:pt modelId="{71FA2B2B-372E-458F-B0BE-966E23B063FF}" type="pres">
      <dgm:prSet presAssocID="{2DF716AA-1262-47CC-97EC-5304E79BEBBD}" presName="comp" presStyleCnt="0"/>
      <dgm:spPr/>
    </dgm:pt>
    <dgm:pt modelId="{CDB1F1EF-5C4B-4583-B2A1-D31370C3B47A}" type="pres">
      <dgm:prSet presAssocID="{2DF716AA-1262-47CC-97EC-5304E79BEBBD}" presName="box" presStyleLbl="node1" presStyleIdx="8" presStyleCnt="10"/>
      <dgm:spPr/>
      <dgm:t>
        <a:bodyPr/>
        <a:lstStyle/>
        <a:p>
          <a:endParaRPr lang="ru-RU"/>
        </a:p>
      </dgm:t>
    </dgm:pt>
    <dgm:pt modelId="{E3351236-28C7-4C44-83DC-88156678B676}" type="pres">
      <dgm:prSet presAssocID="{2DF716AA-1262-47CC-97EC-5304E79BEBBD}" presName="img" presStyleLbl="fgImgPlace1" presStyleIdx="8" presStyleCnt="10" custScaleX="49949"/>
      <dgm:spPr>
        <a:blipFill rotWithShape="0">
          <a:blip xmlns:r="http://schemas.openxmlformats.org/officeDocument/2006/relationships" r:embed="rId9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1EE2F91-E937-498B-8648-50B33690F539}" type="pres">
      <dgm:prSet presAssocID="{2DF716AA-1262-47CC-97EC-5304E79BEBBD}" presName="text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011B3E-CB63-495D-B188-95A7317E57F7}" type="pres">
      <dgm:prSet presAssocID="{A05F2C39-1536-4B6B-9847-162F500864EB}" presName="spacer" presStyleCnt="0"/>
      <dgm:spPr/>
    </dgm:pt>
    <dgm:pt modelId="{0A6C4C47-7745-48A5-A159-3A3E206E6077}" type="pres">
      <dgm:prSet presAssocID="{5F6419C1-504B-4110-AC74-8820150D5C2B}" presName="comp" presStyleCnt="0"/>
      <dgm:spPr/>
    </dgm:pt>
    <dgm:pt modelId="{A753CEFD-A716-44FE-BD80-332FB07A0D6B}" type="pres">
      <dgm:prSet presAssocID="{5F6419C1-504B-4110-AC74-8820150D5C2B}" presName="box" presStyleLbl="node1" presStyleIdx="9" presStyleCnt="10" custLinFactNeighborY="813"/>
      <dgm:spPr/>
      <dgm:t>
        <a:bodyPr/>
        <a:lstStyle/>
        <a:p>
          <a:endParaRPr lang="ru-RU"/>
        </a:p>
      </dgm:t>
    </dgm:pt>
    <dgm:pt modelId="{2D04288F-B194-4E12-AEC6-4D214743337E}" type="pres">
      <dgm:prSet presAssocID="{5F6419C1-504B-4110-AC74-8820150D5C2B}" presName="img" presStyleLbl="fgImgPlace1" presStyleIdx="9" presStyleCnt="10" custScaleX="50661"/>
      <dgm:spPr>
        <a:blipFill rotWithShape="0">
          <a:blip xmlns:r="http://schemas.openxmlformats.org/officeDocument/2006/relationships" r:embed="rId10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9CF21B0-28E9-4B3A-A763-7DA4B549AE91}" type="pres">
      <dgm:prSet presAssocID="{5F6419C1-504B-4110-AC74-8820150D5C2B}" presName="text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430A69-450C-43AF-8A01-5023E2578AC8}" type="presOf" srcId="{5F6419C1-504B-4110-AC74-8820150D5C2B}" destId="{49CF21B0-28E9-4B3A-A763-7DA4B549AE91}" srcOrd="1" destOrd="0" presId="urn:microsoft.com/office/officeart/2005/8/layout/vList4#1"/>
    <dgm:cxn modelId="{50E09D1C-5A7D-4253-B450-BD304D7B66D0}" srcId="{2FA8B357-8452-4BA0-98F9-424FACF4A2A9}" destId="{FA119DF9-59E1-4083-9CBF-5F5D0370D5FA}" srcOrd="1" destOrd="0" parTransId="{8C4CC5FF-FF2F-42C9-A2CE-E28A8DF02D06}" sibTransId="{A636D2B6-C2F4-4341-A661-A8F9F8E4C323}"/>
    <dgm:cxn modelId="{E0E23C75-5461-4B19-8595-90E165FB7838}" type="presOf" srcId="{2DF716AA-1262-47CC-97EC-5304E79BEBBD}" destId="{81EE2F91-E937-498B-8648-50B33690F539}" srcOrd="1" destOrd="0" presId="urn:microsoft.com/office/officeart/2005/8/layout/vList4#1"/>
    <dgm:cxn modelId="{6548B481-CAE8-4649-BA30-D293FE0ECC6C}" srcId="{2FA8B357-8452-4BA0-98F9-424FACF4A2A9}" destId="{2DF716AA-1262-47CC-97EC-5304E79BEBBD}" srcOrd="8" destOrd="0" parTransId="{BFD358A8-18AB-42C9-9691-522D896B7BA7}" sibTransId="{A05F2C39-1536-4B6B-9847-162F500864EB}"/>
    <dgm:cxn modelId="{EC6A19D3-1632-41E9-B4FF-9A3416D75428}" type="presOf" srcId="{FA119DF9-59E1-4083-9CBF-5F5D0370D5FA}" destId="{82DF227F-6F4A-4B7A-B2E9-7DC3B4D8253B}" srcOrd="0" destOrd="0" presId="urn:microsoft.com/office/officeart/2005/8/layout/vList4#1"/>
    <dgm:cxn modelId="{95A7825A-5F29-43A4-9787-6D143A8A42A7}" type="presOf" srcId="{738DE550-2417-4007-9678-D336A68E1491}" destId="{8EE069D3-753E-41F8-91FF-81B8E0781967}" srcOrd="1" destOrd="0" presId="urn:microsoft.com/office/officeart/2005/8/layout/vList4#1"/>
    <dgm:cxn modelId="{290AD9B5-52C5-4A10-B98C-64C307A80358}" srcId="{2FA8B357-8452-4BA0-98F9-424FACF4A2A9}" destId="{738DE550-2417-4007-9678-D336A68E1491}" srcOrd="0" destOrd="0" parTransId="{D86E9499-BEE2-4C8D-AB7A-CD9B9C088830}" sibTransId="{9DC1E0CA-7819-46DB-A427-0E5F4D545E1C}"/>
    <dgm:cxn modelId="{F775FA9D-C9F2-40C8-B422-E28D667D26BE}" type="presOf" srcId="{3C1CD29C-07A7-4AA4-8326-4AA9B165AB37}" destId="{8F22CB27-FC2B-4DC1-BE33-1658C3AC5763}" srcOrd="1" destOrd="0" presId="urn:microsoft.com/office/officeart/2005/8/layout/vList4#1"/>
    <dgm:cxn modelId="{74D99F00-7898-496F-B06B-B74057953EF5}" type="presOf" srcId="{CD6A6397-EE72-4958-AE74-6F618B66409B}" destId="{029FCF19-A231-430F-923B-C5761C8BDE71}" srcOrd="0" destOrd="0" presId="urn:microsoft.com/office/officeart/2005/8/layout/vList4#1"/>
    <dgm:cxn modelId="{399A123F-791C-4F9F-9820-5BA394B05FEB}" type="presOf" srcId="{CD6A6397-EE72-4958-AE74-6F618B66409B}" destId="{74B4EA8C-C977-481F-970E-69F687C506F5}" srcOrd="1" destOrd="0" presId="urn:microsoft.com/office/officeart/2005/8/layout/vList4#1"/>
    <dgm:cxn modelId="{FC444902-DF9A-4517-9602-05A8ABAC1E77}" type="presOf" srcId="{9FF59D71-3417-4B23-B91A-783F07E33029}" destId="{4AACE4B6-20DD-4F9D-89F4-20E06CD39665}" srcOrd="0" destOrd="0" presId="urn:microsoft.com/office/officeart/2005/8/layout/vList4#1"/>
    <dgm:cxn modelId="{DE613CBC-E6E1-4F9B-97E5-90FD7B20DDFD}" type="presOf" srcId="{466A2558-990B-406A-BB1A-EED1AF334038}" destId="{B9C133BE-BDEA-4EB6-8C9A-0891CC5BC19D}" srcOrd="1" destOrd="0" presId="urn:microsoft.com/office/officeart/2005/8/layout/vList4#1"/>
    <dgm:cxn modelId="{67A193A8-898B-498A-8AFD-9AF59D2C9DEC}" type="presOf" srcId="{321039FE-965C-40C4-ADA9-86B12189AFFC}" destId="{0B7879F4-20AB-4FA5-A0DB-F7D7627CF7FE}" srcOrd="1" destOrd="0" presId="urn:microsoft.com/office/officeart/2005/8/layout/vList4#1"/>
    <dgm:cxn modelId="{DDD7CE0D-8291-4B69-B8CB-0A04A1231688}" srcId="{2FA8B357-8452-4BA0-98F9-424FACF4A2A9}" destId="{321039FE-965C-40C4-ADA9-86B12189AFFC}" srcOrd="3" destOrd="0" parTransId="{259B8885-DC29-4598-A138-21B62E49A363}" sibTransId="{D55FEBBC-A1BC-4FCD-B95B-4AF66B3EEBE1}"/>
    <dgm:cxn modelId="{D54480F0-C208-4215-9D25-F6674E0795E1}" type="presOf" srcId="{738DE550-2417-4007-9678-D336A68E1491}" destId="{B9A923A5-8A49-4B91-9DB3-9A69BFC321D1}" srcOrd="0" destOrd="0" presId="urn:microsoft.com/office/officeart/2005/8/layout/vList4#1"/>
    <dgm:cxn modelId="{8F0DFBF7-B44E-47FE-BBA7-7DF16E50C64F}" type="presOf" srcId="{2FA8B357-8452-4BA0-98F9-424FACF4A2A9}" destId="{F5AFAA1C-0000-4CC3-936E-C9BE4B8EA96E}" srcOrd="0" destOrd="0" presId="urn:microsoft.com/office/officeart/2005/8/layout/vList4#1"/>
    <dgm:cxn modelId="{66B8AF63-CD38-4049-A592-AB07AD0A0050}" type="presOf" srcId="{9FF59D71-3417-4B23-B91A-783F07E33029}" destId="{185A0EBA-F6F6-41CF-B8E2-7A3A7501BF24}" srcOrd="1" destOrd="0" presId="urn:microsoft.com/office/officeart/2005/8/layout/vList4#1"/>
    <dgm:cxn modelId="{1563AD2C-4D64-4C0B-9225-97E2F87489AE}" type="presOf" srcId="{2DF716AA-1262-47CC-97EC-5304E79BEBBD}" destId="{CDB1F1EF-5C4B-4583-B2A1-D31370C3B47A}" srcOrd="0" destOrd="0" presId="urn:microsoft.com/office/officeart/2005/8/layout/vList4#1"/>
    <dgm:cxn modelId="{CC0DA2BB-C430-443F-B4A1-C87F8BF72FDE}" srcId="{2FA8B357-8452-4BA0-98F9-424FACF4A2A9}" destId="{CD6A6397-EE72-4958-AE74-6F618B66409B}" srcOrd="4" destOrd="0" parTransId="{44B5C0C4-0FAE-4076-980B-A65C30310905}" sibTransId="{DD31E6F3-0357-4B25-8B50-A5531B8DBC39}"/>
    <dgm:cxn modelId="{C1DEB215-7B2E-4465-86CE-DC512A6820BF}" type="presOf" srcId="{5F6419C1-504B-4110-AC74-8820150D5C2B}" destId="{A753CEFD-A716-44FE-BD80-332FB07A0D6B}" srcOrd="0" destOrd="0" presId="urn:microsoft.com/office/officeart/2005/8/layout/vList4#1"/>
    <dgm:cxn modelId="{9B2B413A-5D4F-4A19-9F89-91F46E9C5EAF}" srcId="{2FA8B357-8452-4BA0-98F9-424FACF4A2A9}" destId="{466A2558-990B-406A-BB1A-EED1AF334038}" srcOrd="7" destOrd="0" parTransId="{62EE035B-3685-4A80-92C2-3460D45E539F}" sibTransId="{82C6792D-4516-48F4-825F-ACB0C976D020}"/>
    <dgm:cxn modelId="{C353926C-606E-4B0B-AFFD-C9DF3D07D1E3}" type="presOf" srcId="{54E1B99E-2052-4046-9475-D8D548FFCC04}" destId="{438A560D-5216-4936-AD2D-AF1479A0CEB3}" srcOrd="1" destOrd="0" presId="urn:microsoft.com/office/officeart/2005/8/layout/vList4#1"/>
    <dgm:cxn modelId="{203E98AD-9658-4214-9472-9E72CF349105}" type="presOf" srcId="{466A2558-990B-406A-BB1A-EED1AF334038}" destId="{FAC0D03A-A167-47AE-98E9-0ACA9E41BA1F}" srcOrd="0" destOrd="0" presId="urn:microsoft.com/office/officeart/2005/8/layout/vList4#1"/>
    <dgm:cxn modelId="{FCEA8360-B269-4D58-A3BF-6173519D7E65}" srcId="{2FA8B357-8452-4BA0-98F9-424FACF4A2A9}" destId="{5F6419C1-504B-4110-AC74-8820150D5C2B}" srcOrd="9" destOrd="0" parTransId="{E02EA215-F02C-4CB8-B2DC-D5E0BB758B0C}" sibTransId="{D85CE3AF-C80E-46E1-B184-3F0DD980E174}"/>
    <dgm:cxn modelId="{31CDF2C9-5786-456D-980B-D763E4D1508C}" type="presOf" srcId="{321039FE-965C-40C4-ADA9-86B12189AFFC}" destId="{F8DA5037-7F1D-42A3-8C32-E467189FA32A}" srcOrd="0" destOrd="0" presId="urn:microsoft.com/office/officeart/2005/8/layout/vList4#1"/>
    <dgm:cxn modelId="{4882B9BF-FD4C-4CC6-A2C8-DA6913161555}" type="presOf" srcId="{54E1B99E-2052-4046-9475-D8D548FFCC04}" destId="{97820DBE-10E6-41D8-AF3E-2397018EDAF4}" srcOrd="0" destOrd="0" presId="urn:microsoft.com/office/officeart/2005/8/layout/vList4#1"/>
    <dgm:cxn modelId="{8CC4D9C5-99A1-4D21-9E45-5E6FB46A0CB5}" srcId="{2FA8B357-8452-4BA0-98F9-424FACF4A2A9}" destId="{9FF59D71-3417-4B23-B91A-783F07E33029}" srcOrd="5" destOrd="0" parTransId="{1AE3CCAE-A09A-4EC9-ADFE-9EDD8D579B88}" sibTransId="{8E7C6EB9-6E50-443B-8171-F9C51243BEDE}"/>
    <dgm:cxn modelId="{C3918C65-8132-4178-B7CB-DFBE24FE17B7}" type="presOf" srcId="{FA119DF9-59E1-4083-9CBF-5F5D0370D5FA}" destId="{06908227-1A1D-4CD8-AE2E-1E93208DD423}" srcOrd="1" destOrd="0" presId="urn:microsoft.com/office/officeart/2005/8/layout/vList4#1"/>
    <dgm:cxn modelId="{2B8D6B0D-2F81-4D23-88C6-EC3CAFFD0515}" srcId="{2FA8B357-8452-4BA0-98F9-424FACF4A2A9}" destId="{54E1B99E-2052-4046-9475-D8D548FFCC04}" srcOrd="2" destOrd="0" parTransId="{0F17AFB4-9FE4-4884-80DB-C48237DF3E68}" sibTransId="{0316A88A-0D2A-4711-91DF-8F47C638514A}"/>
    <dgm:cxn modelId="{05600FB5-8EE7-4064-844C-6E151378FCCF}" srcId="{2FA8B357-8452-4BA0-98F9-424FACF4A2A9}" destId="{3C1CD29C-07A7-4AA4-8326-4AA9B165AB37}" srcOrd="6" destOrd="0" parTransId="{597F11BB-60DC-4912-BEFB-4420E1905002}" sibTransId="{A0CC5598-02DC-43EE-BD83-DDC5B55A65DB}"/>
    <dgm:cxn modelId="{D90B74DF-B7C8-45B3-927F-3AB5449D3749}" type="presOf" srcId="{3C1CD29C-07A7-4AA4-8326-4AA9B165AB37}" destId="{37821E58-4D4B-484E-A80E-130858BD2140}" srcOrd="0" destOrd="0" presId="urn:microsoft.com/office/officeart/2005/8/layout/vList4#1"/>
    <dgm:cxn modelId="{2FA03002-A304-42E8-ABEE-A1B98D8FFDE8}" type="presParOf" srcId="{F5AFAA1C-0000-4CC3-936E-C9BE4B8EA96E}" destId="{7F96FF85-CAA9-4ED7-9BDC-59DA2152D9C9}" srcOrd="0" destOrd="0" presId="urn:microsoft.com/office/officeart/2005/8/layout/vList4#1"/>
    <dgm:cxn modelId="{338396CD-24E4-439E-BE89-EF54860FAA88}" type="presParOf" srcId="{7F96FF85-CAA9-4ED7-9BDC-59DA2152D9C9}" destId="{B9A923A5-8A49-4B91-9DB3-9A69BFC321D1}" srcOrd="0" destOrd="0" presId="urn:microsoft.com/office/officeart/2005/8/layout/vList4#1"/>
    <dgm:cxn modelId="{E95CEB67-8F67-48A8-A096-3991A3919FFC}" type="presParOf" srcId="{7F96FF85-CAA9-4ED7-9BDC-59DA2152D9C9}" destId="{84E50469-0FF7-4FB0-BE94-03453CE1B3B2}" srcOrd="1" destOrd="0" presId="urn:microsoft.com/office/officeart/2005/8/layout/vList4#1"/>
    <dgm:cxn modelId="{986E2CD9-82D2-454A-A22E-1C7D694656D0}" type="presParOf" srcId="{7F96FF85-CAA9-4ED7-9BDC-59DA2152D9C9}" destId="{8EE069D3-753E-41F8-91FF-81B8E0781967}" srcOrd="2" destOrd="0" presId="urn:microsoft.com/office/officeart/2005/8/layout/vList4#1"/>
    <dgm:cxn modelId="{AED364BF-ED18-4C4A-8D8F-C6B6D7F103A0}" type="presParOf" srcId="{F5AFAA1C-0000-4CC3-936E-C9BE4B8EA96E}" destId="{6B9D90D1-72F5-419B-986B-AFA79F363084}" srcOrd="1" destOrd="0" presId="urn:microsoft.com/office/officeart/2005/8/layout/vList4#1"/>
    <dgm:cxn modelId="{FE464C6A-0154-4C5D-A7BE-39463956B275}" type="presParOf" srcId="{F5AFAA1C-0000-4CC3-936E-C9BE4B8EA96E}" destId="{F2CEC4B1-1095-484E-8F4E-0FD3EC6C2BC5}" srcOrd="2" destOrd="0" presId="urn:microsoft.com/office/officeart/2005/8/layout/vList4#1"/>
    <dgm:cxn modelId="{F0EF01A7-F266-4EC6-8F60-EC6E9810EAD6}" type="presParOf" srcId="{F2CEC4B1-1095-484E-8F4E-0FD3EC6C2BC5}" destId="{82DF227F-6F4A-4B7A-B2E9-7DC3B4D8253B}" srcOrd="0" destOrd="0" presId="urn:microsoft.com/office/officeart/2005/8/layout/vList4#1"/>
    <dgm:cxn modelId="{9ADF8448-0270-4F7F-AC28-B28B46885AE4}" type="presParOf" srcId="{F2CEC4B1-1095-484E-8F4E-0FD3EC6C2BC5}" destId="{B2635DDE-1092-4B18-BC44-D910C3B86D3D}" srcOrd="1" destOrd="0" presId="urn:microsoft.com/office/officeart/2005/8/layout/vList4#1"/>
    <dgm:cxn modelId="{E59A0E11-BFA3-48B6-81C3-65251AF9B9EB}" type="presParOf" srcId="{F2CEC4B1-1095-484E-8F4E-0FD3EC6C2BC5}" destId="{06908227-1A1D-4CD8-AE2E-1E93208DD423}" srcOrd="2" destOrd="0" presId="urn:microsoft.com/office/officeart/2005/8/layout/vList4#1"/>
    <dgm:cxn modelId="{59BD9FD4-7448-4F2C-A1B1-804AF9E084E2}" type="presParOf" srcId="{F5AFAA1C-0000-4CC3-936E-C9BE4B8EA96E}" destId="{3BB24267-29E6-4EF2-87DC-32699AEDA26F}" srcOrd="3" destOrd="0" presId="urn:microsoft.com/office/officeart/2005/8/layout/vList4#1"/>
    <dgm:cxn modelId="{0D5D614D-0060-4261-85F2-F4B9BF330391}" type="presParOf" srcId="{F5AFAA1C-0000-4CC3-936E-C9BE4B8EA96E}" destId="{3F6CCCA2-24AF-4D5F-B4EF-ABD3A90BD643}" srcOrd="4" destOrd="0" presId="urn:microsoft.com/office/officeart/2005/8/layout/vList4#1"/>
    <dgm:cxn modelId="{C4A381DF-E3FD-4B88-85C5-A561CEEF90B0}" type="presParOf" srcId="{3F6CCCA2-24AF-4D5F-B4EF-ABD3A90BD643}" destId="{97820DBE-10E6-41D8-AF3E-2397018EDAF4}" srcOrd="0" destOrd="0" presId="urn:microsoft.com/office/officeart/2005/8/layout/vList4#1"/>
    <dgm:cxn modelId="{D4114EC4-B447-447F-BB7F-144602D932FE}" type="presParOf" srcId="{3F6CCCA2-24AF-4D5F-B4EF-ABD3A90BD643}" destId="{55E0C2CD-E1C3-4AFF-B104-0FEE4EF405D3}" srcOrd="1" destOrd="0" presId="urn:microsoft.com/office/officeart/2005/8/layout/vList4#1"/>
    <dgm:cxn modelId="{669685C0-F775-4B6E-8075-976EDBB6DC00}" type="presParOf" srcId="{3F6CCCA2-24AF-4D5F-B4EF-ABD3A90BD643}" destId="{438A560D-5216-4936-AD2D-AF1479A0CEB3}" srcOrd="2" destOrd="0" presId="urn:microsoft.com/office/officeart/2005/8/layout/vList4#1"/>
    <dgm:cxn modelId="{472E46B6-8BC7-4104-8FC4-967EC48FFBAB}" type="presParOf" srcId="{F5AFAA1C-0000-4CC3-936E-C9BE4B8EA96E}" destId="{ACAF8857-1AE5-4678-AB77-F3661A5EEDD4}" srcOrd="5" destOrd="0" presId="urn:microsoft.com/office/officeart/2005/8/layout/vList4#1"/>
    <dgm:cxn modelId="{86996948-E51A-47C6-8099-CC4BFDFC5983}" type="presParOf" srcId="{F5AFAA1C-0000-4CC3-936E-C9BE4B8EA96E}" destId="{7244C323-B44F-4377-936B-FE617FA8E074}" srcOrd="6" destOrd="0" presId="urn:microsoft.com/office/officeart/2005/8/layout/vList4#1"/>
    <dgm:cxn modelId="{9A48B6D6-8943-403B-AC32-D4787FE94954}" type="presParOf" srcId="{7244C323-B44F-4377-936B-FE617FA8E074}" destId="{F8DA5037-7F1D-42A3-8C32-E467189FA32A}" srcOrd="0" destOrd="0" presId="urn:microsoft.com/office/officeart/2005/8/layout/vList4#1"/>
    <dgm:cxn modelId="{A915C727-BE2D-49E4-9DA3-E758FEAE7B71}" type="presParOf" srcId="{7244C323-B44F-4377-936B-FE617FA8E074}" destId="{22EBB8E2-564B-43B6-9FE1-002CBE714772}" srcOrd="1" destOrd="0" presId="urn:microsoft.com/office/officeart/2005/8/layout/vList4#1"/>
    <dgm:cxn modelId="{579E6883-1512-4AA2-8D52-38F4078BF744}" type="presParOf" srcId="{7244C323-B44F-4377-936B-FE617FA8E074}" destId="{0B7879F4-20AB-4FA5-A0DB-F7D7627CF7FE}" srcOrd="2" destOrd="0" presId="urn:microsoft.com/office/officeart/2005/8/layout/vList4#1"/>
    <dgm:cxn modelId="{4C07EBB7-DF30-4958-921B-D0CD3B4845F4}" type="presParOf" srcId="{F5AFAA1C-0000-4CC3-936E-C9BE4B8EA96E}" destId="{61D9887C-F461-4900-AE3D-CB8EC5AF24DF}" srcOrd="7" destOrd="0" presId="urn:microsoft.com/office/officeart/2005/8/layout/vList4#1"/>
    <dgm:cxn modelId="{A753F630-59FA-4771-BF15-296B7721841B}" type="presParOf" srcId="{F5AFAA1C-0000-4CC3-936E-C9BE4B8EA96E}" destId="{AC0BE2DC-DD93-4F52-BA65-BC4C6745D8DA}" srcOrd="8" destOrd="0" presId="urn:microsoft.com/office/officeart/2005/8/layout/vList4#1"/>
    <dgm:cxn modelId="{A22A8A70-56B6-42B4-B9AD-C17DE48939FE}" type="presParOf" srcId="{AC0BE2DC-DD93-4F52-BA65-BC4C6745D8DA}" destId="{029FCF19-A231-430F-923B-C5761C8BDE71}" srcOrd="0" destOrd="0" presId="urn:microsoft.com/office/officeart/2005/8/layout/vList4#1"/>
    <dgm:cxn modelId="{A8495E2E-D8C0-468C-A364-56045B83497B}" type="presParOf" srcId="{AC0BE2DC-DD93-4F52-BA65-BC4C6745D8DA}" destId="{6DE9CED2-7372-48CA-9507-4DC700F31A67}" srcOrd="1" destOrd="0" presId="urn:microsoft.com/office/officeart/2005/8/layout/vList4#1"/>
    <dgm:cxn modelId="{FCAAAF0B-24FC-4927-94B2-C5D86B76B387}" type="presParOf" srcId="{AC0BE2DC-DD93-4F52-BA65-BC4C6745D8DA}" destId="{74B4EA8C-C977-481F-970E-69F687C506F5}" srcOrd="2" destOrd="0" presId="urn:microsoft.com/office/officeart/2005/8/layout/vList4#1"/>
    <dgm:cxn modelId="{57A5B315-8594-4487-ADEA-F9CEA47987D7}" type="presParOf" srcId="{F5AFAA1C-0000-4CC3-936E-C9BE4B8EA96E}" destId="{33537B6B-1773-40FE-809A-06577C70DE83}" srcOrd="9" destOrd="0" presId="urn:microsoft.com/office/officeart/2005/8/layout/vList4#1"/>
    <dgm:cxn modelId="{75353B61-7885-47B4-9E93-611809F4F7E8}" type="presParOf" srcId="{F5AFAA1C-0000-4CC3-936E-C9BE4B8EA96E}" destId="{89420CDD-1E35-433E-B23E-ABCB5AF6EE5C}" srcOrd="10" destOrd="0" presId="urn:microsoft.com/office/officeart/2005/8/layout/vList4#1"/>
    <dgm:cxn modelId="{6A41921C-E4FB-4FC8-9112-CD2E49EAB871}" type="presParOf" srcId="{89420CDD-1E35-433E-B23E-ABCB5AF6EE5C}" destId="{4AACE4B6-20DD-4F9D-89F4-20E06CD39665}" srcOrd="0" destOrd="0" presId="urn:microsoft.com/office/officeart/2005/8/layout/vList4#1"/>
    <dgm:cxn modelId="{9CF62C5B-3DFB-4434-B00C-D3CED4375422}" type="presParOf" srcId="{89420CDD-1E35-433E-B23E-ABCB5AF6EE5C}" destId="{932BFF5A-B73D-4FB3-AA0F-C4AD8B458CC8}" srcOrd="1" destOrd="0" presId="urn:microsoft.com/office/officeart/2005/8/layout/vList4#1"/>
    <dgm:cxn modelId="{5F300DCE-1BE6-496E-8A8F-08307462DAB9}" type="presParOf" srcId="{89420CDD-1E35-433E-B23E-ABCB5AF6EE5C}" destId="{185A0EBA-F6F6-41CF-B8E2-7A3A7501BF24}" srcOrd="2" destOrd="0" presId="urn:microsoft.com/office/officeart/2005/8/layout/vList4#1"/>
    <dgm:cxn modelId="{D52F8E6D-3DEC-489C-99E7-467B490390E2}" type="presParOf" srcId="{F5AFAA1C-0000-4CC3-936E-C9BE4B8EA96E}" destId="{49C3223A-0557-42CB-B6F2-7387E5E9F467}" srcOrd="11" destOrd="0" presId="urn:microsoft.com/office/officeart/2005/8/layout/vList4#1"/>
    <dgm:cxn modelId="{6CAA980D-4281-4392-B910-C3D8DFF9F3C4}" type="presParOf" srcId="{F5AFAA1C-0000-4CC3-936E-C9BE4B8EA96E}" destId="{BF24F1DB-1FD9-4F38-A1F1-33C453884807}" srcOrd="12" destOrd="0" presId="urn:microsoft.com/office/officeart/2005/8/layout/vList4#1"/>
    <dgm:cxn modelId="{E69AE9D0-F56B-4B77-8200-6D864C7B0224}" type="presParOf" srcId="{BF24F1DB-1FD9-4F38-A1F1-33C453884807}" destId="{37821E58-4D4B-484E-A80E-130858BD2140}" srcOrd="0" destOrd="0" presId="urn:microsoft.com/office/officeart/2005/8/layout/vList4#1"/>
    <dgm:cxn modelId="{DA2ACC1E-3D41-4B43-A8FD-675452CCF382}" type="presParOf" srcId="{BF24F1DB-1FD9-4F38-A1F1-33C453884807}" destId="{FDB31AF5-DD75-439D-AA14-3CF5301F3238}" srcOrd="1" destOrd="0" presId="urn:microsoft.com/office/officeart/2005/8/layout/vList4#1"/>
    <dgm:cxn modelId="{C8644140-880E-4417-9BEE-82D6A7D810CE}" type="presParOf" srcId="{BF24F1DB-1FD9-4F38-A1F1-33C453884807}" destId="{8F22CB27-FC2B-4DC1-BE33-1658C3AC5763}" srcOrd="2" destOrd="0" presId="urn:microsoft.com/office/officeart/2005/8/layout/vList4#1"/>
    <dgm:cxn modelId="{0D99D4F4-85CE-4743-9D43-C53B58FFF6CB}" type="presParOf" srcId="{F5AFAA1C-0000-4CC3-936E-C9BE4B8EA96E}" destId="{BDEC7467-C01D-4026-872E-C9B909AD619C}" srcOrd="13" destOrd="0" presId="urn:microsoft.com/office/officeart/2005/8/layout/vList4#1"/>
    <dgm:cxn modelId="{6CD6BC2C-F851-4264-A33C-72E07380B1AC}" type="presParOf" srcId="{F5AFAA1C-0000-4CC3-936E-C9BE4B8EA96E}" destId="{62580CBD-D04B-4BDF-974E-44CC865A9F6C}" srcOrd="14" destOrd="0" presId="urn:microsoft.com/office/officeart/2005/8/layout/vList4#1"/>
    <dgm:cxn modelId="{36F007FD-38C8-49AA-8AE0-1CBB7240B25B}" type="presParOf" srcId="{62580CBD-D04B-4BDF-974E-44CC865A9F6C}" destId="{FAC0D03A-A167-47AE-98E9-0ACA9E41BA1F}" srcOrd="0" destOrd="0" presId="urn:microsoft.com/office/officeart/2005/8/layout/vList4#1"/>
    <dgm:cxn modelId="{7007172C-D458-4E86-B484-69F8305095BA}" type="presParOf" srcId="{62580CBD-D04B-4BDF-974E-44CC865A9F6C}" destId="{B528C305-6730-48B3-9CD1-681D24826B25}" srcOrd="1" destOrd="0" presId="urn:microsoft.com/office/officeart/2005/8/layout/vList4#1"/>
    <dgm:cxn modelId="{721D561D-A9A1-4300-87D1-40249E1D0C49}" type="presParOf" srcId="{62580CBD-D04B-4BDF-974E-44CC865A9F6C}" destId="{B9C133BE-BDEA-4EB6-8C9A-0891CC5BC19D}" srcOrd="2" destOrd="0" presId="urn:microsoft.com/office/officeart/2005/8/layout/vList4#1"/>
    <dgm:cxn modelId="{64B380A4-736F-461C-BF54-9165CBDE8F42}" type="presParOf" srcId="{F5AFAA1C-0000-4CC3-936E-C9BE4B8EA96E}" destId="{D883CAF2-31DC-44EA-AFAF-AE55B6C55BF6}" srcOrd="15" destOrd="0" presId="urn:microsoft.com/office/officeart/2005/8/layout/vList4#1"/>
    <dgm:cxn modelId="{5355CB64-4CA7-4A17-AB98-DCCFC3FA29A5}" type="presParOf" srcId="{F5AFAA1C-0000-4CC3-936E-C9BE4B8EA96E}" destId="{71FA2B2B-372E-458F-B0BE-966E23B063FF}" srcOrd="16" destOrd="0" presId="urn:microsoft.com/office/officeart/2005/8/layout/vList4#1"/>
    <dgm:cxn modelId="{2272634B-BFC2-4642-9611-4284D7B5F6F1}" type="presParOf" srcId="{71FA2B2B-372E-458F-B0BE-966E23B063FF}" destId="{CDB1F1EF-5C4B-4583-B2A1-D31370C3B47A}" srcOrd="0" destOrd="0" presId="urn:microsoft.com/office/officeart/2005/8/layout/vList4#1"/>
    <dgm:cxn modelId="{E889787D-47D4-48D4-882A-6951E6BB18E5}" type="presParOf" srcId="{71FA2B2B-372E-458F-B0BE-966E23B063FF}" destId="{E3351236-28C7-4C44-83DC-88156678B676}" srcOrd="1" destOrd="0" presId="urn:microsoft.com/office/officeart/2005/8/layout/vList4#1"/>
    <dgm:cxn modelId="{432F5B9A-5B34-4C0B-AC42-A96EB23A91A8}" type="presParOf" srcId="{71FA2B2B-372E-458F-B0BE-966E23B063FF}" destId="{81EE2F91-E937-498B-8648-50B33690F539}" srcOrd="2" destOrd="0" presId="urn:microsoft.com/office/officeart/2005/8/layout/vList4#1"/>
    <dgm:cxn modelId="{15D80504-021A-4B64-844B-72B672BBE937}" type="presParOf" srcId="{F5AFAA1C-0000-4CC3-936E-C9BE4B8EA96E}" destId="{AA011B3E-CB63-495D-B188-95A7317E57F7}" srcOrd="17" destOrd="0" presId="urn:microsoft.com/office/officeart/2005/8/layout/vList4#1"/>
    <dgm:cxn modelId="{F4986D79-C8C0-4648-8EE3-DBDE420FFC94}" type="presParOf" srcId="{F5AFAA1C-0000-4CC3-936E-C9BE4B8EA96E}" destId="{0A6C4C47-7745-48A5-A159-3A3E206E6077}" srcOrd="18" destOrd="0" presId="urn:microsoft.com/office/officeart/2005/8/layout/vList4#1"/>
    <dgm:cxn modelId="{C1AAB561-EC96-439A-B5E1-DE19BACF7CBB}" type="presParOf" srcId="{0A6C4C47-7745-48A5-A159-3A3E206E6077}" destId="{A753CEFD-A716-44FE-BD80-332FB07A0D6B}" srcOrd="0" destOrd="0" presId="urn:microsoft.com/office/officeart/2005/8/layout/vList4#1"/>
    <dgm:cxn modelId="{C9E4AC1A-D077-4AC9-BACE-85E8D4FE09C8}" type="presParOf" srcId="{0A6C4C47-7745-48A5-A159-3A3E206E6077}" destId="{2D04288F-B194-4E12-AEC6-4D214743337E}" srcOrd="1" destOrd="0" presId="urn:microsoft.com/office/officeart/2005/8/layout/vList4#1"/>
    <dgm:cxn modelId="{F8B6A7CB-8236-44EB-8A48-61FB39BC968A}" type="presParOf" srcId="{0A6C4C47-7745-48A5-A159-3A3E206E6077}" destId="{49CF21B0-28E9-4B3A-A763-7DA4B549AE91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12F826-F48B-4A5F-B061-4F8172B6E038}" type="doc">
      <dgm:prSet loTypeId="urn:microsoft.com/office/officeart/2005/8/layout/list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D6F443E-4103-4F97-ACCB-8718D8F8EEF4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1. Задачи ФГОС направленные на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здоровьесбережение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детей?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B277F458-D599-4ED6-8629-06FD2E6E79D7}" type="parTrans" cxnId="{4BF8A4AA-93EC-4340-8183-4D6D1FAA990B}">
      <dgm:prSet/>
      <dgm:spPr/>
      <dgm:t>
        <a:bodyPr/>
        <a:lstStyle/>
        <a:p>
          <a:endParaRPr lang="ru-RU"/>
        </a:p>
      </dgm:t>
    </dgm:pt>
    <dgm:pt modelId="{D5CBF38F-5717-400D-B3D2-1033FA02D83C}" type="sibTrans" cxnId="{4BF8A4AA-93EC-4340-8183-4D6D1FAA990B}">
      <dgm:prSet/>
      <dgm:spPr/>
      <dgm:t>
        <a:bodyPr/>
        <a:lstStyle/>
        <a:p>
          <a:endParaRPr lang="ru-RU"/>
        </a:p>
      </dgm:t>
    </dgm:pt>
    <dgm:pt modelId="{14D7FA43-1E82-4723-97CB-7BD00EBCD42E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2.Содержание области Физическое развитие , направленное на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здоровьесбережение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детей?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69EE5468-1D93-48D6-A1C7-7084207AE2A7}" type="parTrans" cxnId="{9DB1C17A-9E7B-48C1-BB34-3CDB0D3AA804}">
      <dgm:prSet/>
      <dgm:spPr/>
      <dgm:t>
        <a:bodyPr/>
        <a:lstStyle/>
        <a:p>
          <a:endParaRPr lang="ru-RU"/>
        </a:p>
      </dgm:t>
    </dgm:pt>
    <dgm:pt modelId="{CDCFB1EC-98D6-40CD-9EB0-924845A412EA}" type="sibTrans" cxnId="{9DB1C17A-9E7B-48C1-BB34-3CDB0D3AA804}">
      <dgm:prSet/>
      <dgm:spPr/>
      <dgm:t>
        <a:bodyPr/>
        <a:lstStyle/>
        <a:p>
          <a:endParaRPr lang="ru-RU"/>
        </a:p>
      </dgm:t>
    </dgm:pt>
    <dgm:pt modelId="{D1495AAA-4F31-4B5C-AECE-99F0D2BA13DE}" type="pres">
      <dgm:prSet presAssocID="{7E12F826-F48B-4A5F-B061-4F8172B6E03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7C8485-2BBD-4946-B75E-3318AF8A7745}" type="pres">
      <dgm:prSet presAssocID="{0D6F443E-4103-4F97-ACCB-8718D8F8EEF4}" presName="parentLin" presStyleCnt="0"/>
      <dgm:spPr/>
    </dgm:pt>
    <dgm:pt modelId="{4E1F6BCF-CC81-4A05-9141-6DDF728F919F}" type="pres">
      <dgm:prSet presAssocID="{0D6F443E-4103-4F97-ACCB-8718D8F8EEF4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B8480DB5-D432-4CE9-B071-49BC21007EC8}" type="pres">
      <dgm:prSet presAssocID="{0D6F443E-4103-4F97-ACCB-8718D8F8EEF4}" presName="parentText" presStyleLbl="node1" presStyleIdx="0" presStyleCnt="2" custScaleX="135450" custScaleY="1605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136705-9F98-498F-BDA1-45732C2BA305}" type="pres">
      <dgm:prSet presAssocID="{0D6F443E-4103-4F97-ACCB-8718D8F8EEF4}" presName="negativeSpace" presStyleCnt="0"/>
      <dgm:spPr/>
    </dgm:pt>
    <dgm:pt modelId="{D44497F6-89BA-4E09-AA3D-A37B8ABF9D2D}" type="pres">
      <dgm:prSet presAssocID="{0D6F443E-4103-4F97-ACCB-8718D8F8EEF4}" presName="childText" presStyleLbl="conFgAcc1" presStyleIdx="0" presStyleCnt="2" custLinFactNeighborX="-2691" custLinFactNeighborY="-244">
        <dgm:presLayoutVars>
          <dgm:bulletEnabled val="1"/>
        </dgm:presLayoutVars>
      </dgm:prSet>
      <dgm:spPr/>
    </dgm:pt>
    <dgm:pt modelId="{040D6D61-0F87-4570-B3F5-627C4DA9F4E4}" type="pres">
      <dgm:prSet presAssocID="{D5CBF38F-5717-400D-B3D2-1033FA02D83C}" presName="spaceBetweenRectangles" presStyleCnt="0"/>
      <dgm:spPr/>
    </dgm:pt>
    <dgm:pt modelId="{534B5470-35FD-431E-B9FB-82B6BA7E0470}" type="pres">
      <dgm:prSet presAssocID="{14D7FA43-1E82-4723-97CB-7BD00EBCD42E}" presName="parentLin" presStyleCnt="0"/>
      <dgm:spPr/>
    </dgm:pt>
    <dgm:pt modelId="{4709100F-778F-4128-84D2-91DADA8A199A}" type="pres">
      <dgm:prSet presAssocID="{14D7FA43-1E82-4723-97CB-7BD00EBCD42E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7FDA3C74-28F2-40E8-89E3-E9B741E2D0A8}" type="pres">
      <dgm:prSet presAssocID="{14D7FA43-1E82-4723-97CB-7BD00EBCD42E}" presName="parentText" presStyleLbl="node1" presStyleIdx="1" presStyleCnt="2" custScaleX="130636" custScaleY="159998" custLinFactNeighborX="7630" custLinFactNeighborY="30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0FB003-0C8D-45AD-9D1D-7B6625A8F73F}" type="pres">
      <dgm:prSet presAssocID="{14D7FA43-1E82-4723-97CB-7BD00EBCD42E}" presName="negativeSpace" presStyleCnt="0"/>
      <dgm:spPr/>
    </dgm:pt>
    <dgm:pt modelId="{549A18A4-5D33-4881-81E7-904F50764E90}" type="pres">
      <dgm:prSet presAssocID="{14D7FA43-1E82-4723-97CB-7BD00EBCD42E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EE5B265-88F3-477E-8ADC-4A9510E18A24}" type="presOf" srcId="{0D6F443E-4103-4F97-ACCB-8718D8F8EEF4}" destId="{4E1F6BCF-CC81-4A05-9141-6DDF728F919F}" srcOrd="0" destOrd="0" presId="urn:microsoft.com/office/officeart/2005/8/layout/list1"/>
    <dgm:cxn modelId="{BC7FA9B1-6C57-42B2-8EF5-48B78D180DB0}" type="presOf" srcId="{14D7FA43-1E82-4723-97CB-7BD00EBCD42E}" destId="{4709100F-778F-4128-84D2-91DADA8A199A}" srcOrd="0" destOrd="0" presId="urn:microsoft.com/office/officeart/2005/8/layout/list1"/>
    <dgm:cxn modelId="{EC704361-C0F5-407A-9E42-09A5C3C7F61F}" type="presOf" srcId="{7E12F826-F48B-4A5F-B061-4F8172B6E038}" destId="{D1495AAA-4F31-4B5C-AECE-99F0D2BA13DE}" srcOrd="0" destOrd="0" presId="urn:microsoft.com/office/officeart/2005/8/layout/list1"/>
    <dgm:cxn modelId="{4BF8A4AA-93EC-4340-8183-4D6D1FAA990B}" srcId="{7E12F826-F48B-4A5F-B061-4F8172B6E038}" destId="{0D6F443E-4103-4F97-ACCB-8718D8F8EEF4}" srcOrd="0" destOrd="0" parTransId="{B277F458-D599-4ED6-8629-06FD2E6E79D7}" sibTransId="{D5CBF38F-5717-400D-B3D2-1033FA02D83C}"/>
    <dgm:cxn modelId="{14903B8E-6310-4F24-8AD1-3DF51FC4D3C8}" type="presOf" srcId="{0D6F443E-4103-4F97-ACCB-8718D8F8EEF4}" destId="{B8480DB5-D432-4CE9-B071-49BC21007EC8}" srcOrd="1" destOrd="0" presId="urn:microsoft.com/office/officeart/2005/8/layout/list1"/>
    <dgm:cxn modelId="{C59DE3A4-890D-4C99-96DA-3523286838EC}" type="presOf" srcId="{14D7FA43-1E82-4723-97CB-7BD00EBCD42E}" destId="{7FDA3C74-28F2-40E8-89E3-E9B741E2D0A8}" srcOrd="1" destOrd="0" presId="urn:microsoft.com/office/officeart/2005/8/layout/list1"/>
    <dgm:cxn modelId="{9DB1C17A-9E7B-48C1-BB34-3CDB0D3AA804}" srcId="{7E12F826-F48B-4A5F-B061-4F8172B6E038}" destId="{14D7FA43-1E82-4723-97CB-7BD00EBCD42E}" srcOrd="1" destOrd="0" parTransId="{69EE5468-1D93-48D6-A1C7-7084207AE2A7}" sibTransId="{CDCFB1EC-98D6-40CD-9EB0-924845A412EA}"/>
    <dgm:cxn modelId="{F8C22381-0FB2-4F9B-8507-5FCA563DB774}" type="presParOf" srcId="{D1495AAA-4F31-4B5C-AECE-99F0D2BA13DE}" destId="{C47C8485-2BBD-4946-B75E-3318AF8A7745}" srcOrd="0" destOrd="0" presId="urn:microsoft.com/office/officeart/2005/8/layout/list1"/>
    <dgm:cxn modelId="{3B62C266-7DD8-4248-AB0E-C8AAF672E45E}" type="presParOf" srcId="{C47C8485-2BBD-4946-B75E-3318AF8A7745}" destId="{4E1F6BCF-CC81-4A05-9141-6DDF728F919F}" srcOrd="0" destOrd="0" presId="urn:microsoft.com/office/officeart/2005/8/layout/list1"/>
    <dgm:cxn modelId="{5538582C-8D08-4569-9874-0890E5A67493}" type="presParOf" srcId="{C47C8485-2BBD-4946-B75E-3318AF8A7745}" destId="{B8480DB5-D432-4CE9-B071-49BC21007EC8}" srcOrd="1" destOrd="0" presId="urn:microsoft.com/office/officeart/2005/8/layout/list1"/>
    <dgm:cxn modelId="{56059D97-25E9-41EA-ACD1-C0EFA950000D}" type="presParOf" srcId="{D1495AAA-4F31-4B5C-AECE-99F0D2BA13DE}" destId="{90136705-9F98-498F-BDA1-45732C2BA305}" srcOrd="1" destOrd="0" presId="urn:microsoft.com/office/officeart/2005/8/layout/list1"/>
    <dgm:cxn modelId="{BBB046E2-64DA-4B35-9D83-4966E0E17D7A}" type="presParOf" srcId="{D1495AAA-4F31-4B5C-AECE-99F0D2BA13DE}" destId="{D44497F6-89BA-4E09-AA3D-A37B8ABF9D2D}" srcOrd="2" destOrd="0" presId="urn:microsoft.com/office/officeart/2005/8/layout/list1"/>
    <dgm:cxn modelId="{F469EB8D-B952-4F47-8E81-74B746F329EC}" type="presParOf" srcId="{D1495AAA-4F31-4B5C-AECE-99F0D2BA13DE}" destId="{040D6D61-0F87-4570-B3F5-627C4DA9F4E4}" srcOrd="3" destOrd="0" presId="urn:microsoft.com/office/officeart/2005/8/layout/list1"/>
    <dgm:cxn modelId="{DFC92D96-9C25-43E3-B198-B2CCAC2F3B3A}" type="presParOf" srcId="{D1495AAA-4F31-4B5C-AECE-99F0D2BA13DE}" destId="{534B5470-35FD-431E-B9FB-82B6BA7E0470}" srcOrd="4" destOrd="0" presId="urn:microsoft.com/office/officeart/2005/8/layout/list1"/>
    <dgm:cxn modelId="{997C7320-16FB-4631-8EE5-CF040F18AE67}" type="presParOf" srcId="{534B5470-35FD-431E-B9FB-82B6BA7E0470}" destId="{4709100F-778F-4128-84D2-91DADA8A199A}" srcOrd="0" destOrd="0" presId="urn:microsoft.com/office/officeart/2005/8/layout/list1"/>
    <dgm:cxn modelId="{A2ED6F34-DCAE-4635-A66A-DADC5C8249EE}" type="presParOf" srcId="{534B5470-35FD-431E-B9FB-82B6BA7E0470}" destId="{7FDA3C74-28F2-40E8-89E3-E9B741E2D0A8}" srcOrd="1" destOrd="0" presId="urn:microsoft.com/office/officeart/2005/8/layout/list1"/>
    <dgm:cxn modelId="{1DFF2623-7ABE-4468-A063-A7D84E084329}" type="presParOf" srcId="{D1495AAA-4F31-4B5C-AECE-99F0D2BA13DE}" destId="{CE0FB003-0C8D-45AD-9D1D-7B6625A8F73F}" srcOrd="5" destOrd="0" presId="urn:microsoft.com/office/officeart/2005/8/layout/list1"/>
    <dgm:cxn modelId="{B8EF8C67-69D0-4BBF-B7DD-FE07A063A200}" type="presParOf" srcId="{D1495AAA-4F31-4B5C-AECE-99F0D2BA13DE}" destId="{549A18A4-5D33-4881-81E7-904F50764E9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784E8A-CBF2-406C-9807-108B4FADCBCC}" type="doc">
      <dgm:prSet loTypeId="urn:microsoft.com/office/officeart/2005/8/layout/vList2" loCatId="list" qsTypeId="urn:microsoft.com/office/officeart/2005/8/quickstyle/3d2" qsCatId="3D" csTypeId="urn:microsoft.com/office/officeart/2005/8/colors/colorful5" csCatId="colorful" phldr="1"/>
      <dgm:spPr/>
    </dgm:pt>
    <dgm:pt modelId="{13D564F8-0CAF-40E4-B5DF-043D33C975F2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Дни открытых дверей</a:t>
          </a:r>
        </a:p>
      </dgm:t>
    </dgm:pt>
    <dgm:pt modelId="{FD585D94-1894-4D27-B275-C8C90CB849B2}" type="parTrans" cxnId="{0F0BF7B4-3A9B-44EA-B22F-76FED15A73B3}">
      <dgm:prSet/>
      <dgm:spPr/>
      <dgm:t>
        <a:bodyPr/>
        <a:lstStyle/>
        <a:p>
          <a:pPr algn="ctr"/>
          <a:endParaRPr lang="ru-RU" sz="2000" b="1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5941EF2-557C-46A2-93AA-D9DDFAA3CE15}" type="sibTrans" cxnId="{0F0BF7B4-3A9B-44EA-B22F-76FED15A73B3}">
      <dgm:prSet/>
      <dgm:spPr/>
      <dgm:t>
        <a:bodyPr/>
        <a:lstStyle/>
        <a:p>
          <a:pPr algn="ctr"/>
          <a:endParaRPr lang="ru-RU" sz="2000" b="1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81BE7EF-C459-4CA1-824E-B20593CE8F67}">
      <dgm:prSet custT="1"/>
      <dgm:spPr/>
      <dgm:t>
        <a:bodyPr/>
        <a:lstStyle/>
        <a:p>
          <a:pPr algn="ctr"/>
          <a:endParaRPr lang="ru-RU" sz="2000" b="1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D849757-D4CD-41AE-B24F-E8F83BDEFF27}" type="parTrans" cxnId="{97F54C4B-601B-44DA-8A4B-B1BB0148BEA5}">
      <dgm:prSet/>
      <dgm:spPr/>
      <dgm:t>
        <a:bodyPr/>
        <a:lstStyle/>
        <a:p>
          <a:pPr algn="ctr"/>
          <a:endParaRPr lang="ru-RU" sz="2000" b="1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E34771C-7289-478A-B3B6-DE31249BEF58}" type="sibTrans" cxnId="{97F54C4B-601B-44DA-8A4B-B1BB0148BEA5}">
      <dgm:prSet/>
      <dgm:spPr/>
      <dgm:t>
        <a:bodyPr/>
        <a:lstStyle/>
        <a:p>
          <a:pPr algn="ctr"/>
          <a:endParaRPr lang="ru-RU" sz="2000" b="1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5217790-216C-4E0E-AE59-DEC861C792E8}">
      <dgm:prSet custT="1"/>
      <dgm:spPr/>
      <dgm:t>
        <a:bodyPr/>
        <a:lstStyle/>
        <a:p>
          <a:pPr algn="ctr"/>
          <a:endParaRPr lang="ru-RU" sz="2000" b="1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52E8FEF-CCFA-4F1A-AE3A-9EAA489BA9A6}" type="parTrans" cxnId="{9C6A0FF4-559C-4510-B6FA-740B023A5087}">
      <dgm:prSet/>
      <dgm:spPr/>
      <dgm:t>
        <a:bodyPr/>
        <a:lstStyle/>
        <a:p>
          <a:pPr algn="ctr"/>
          <a:endParaRPr lang="ru-RU" sz="2000" b="1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CA88F39-44D3-4084-B64F-50E14563B2F9}" type="sibTrans" cxnId="{9C6A0FF4-559C-4510-B6FA-740B023A5087}">
      <dgm:prSet/>
      <dgm:spPr/>
      <dgm:t>
        <a:bodyPr/>
        <a:lstStyle/>
        <a:p>
          <a:pPr algn="ctr"/>
          <a:endParaRPr lang="ru-RU" sz="2000" b="1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16E4DFB-3482-4DF3-91C3-5D2527B1CEE2}">
      <dgm:prSet custT="1"/>
      <dgm:spPr/>
      <dgm:t>
        <a:bodyPr/>
        <a:lstStyle/>
        <a:p>
          <a:pPr algn="ctr"/>
          <a:r>
            <a: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Проведение мастер класса, тренинга, деловой игры</a:t>
          </a:r>
          <a:endParaRPr lang="ru-RU" sz="20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26CB669-B5A9-4431-8A3A-4D114079F449}" type="parTrans" cxnId="{8BAA264B-494C-4BC5-B6CB-4F470A5D2565}">
      <dgm:prSet/>
      <dgm:spPr/>
      <dgm:t>
        <a:bodyPr/>
        <a:lstStyle/>
        <a:p>
          <a:pPr algn="ctr"/>
          <a:endParaRPr lang="ru-RU" sz="2000" b="1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79538DF-226C-4063-9457-119514D35100}" type="sibTrans" cxnId="{8BAA264B-494C-4BC5-B6CB-4F470A5D2565}">
      <dgm:prSet/>
      <dgm:spPr/>
      <dgm:t>
        <a:bodyPr/>
        <a:lstStyle/>
        <a:p>
          <a:pPr algn="ctr"/>
          <a:endParaRPr lang="ru-RU" sz="2000" b="1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64E5252-4F70-4692-920A-46758D40264C}">
      <dgm:prSet custT="1"/>
      <dgm:spPr/>
      <dgm:t>
        <a:bodyPr/>
        <a:lstStyle/>
        <a:p>
          <a:pPr algn="ctr"/>
          <a:r>
            <a: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Презентации</a:t>
          </a:r>
          <a:endParaRPr lang="ru-RU" sz="20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2268DF8-1F1B-4D23-B2F6-C57B10B73109}" type="parTrans" cxnId="{1FB38239-A6C0-4F83-9637-E6B009BEEE64}">
      <dgm:prSet/>
      <dgm:spPr/>
      <dgm:t>
        <a:bodyPr/>
        <a:lstStyle/>
        <a:p>
          <a:pPr algn="ctr"/>
          <a:endParaRPr lang="ru-RU" sz="2000" b="1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9E01BFF-2628-4199-B561-5E0DA1C249E1}" type="sibTrans" cxnId="{1FB38239-A6C0-4F83-9637-E6B009BEEE64}">
      <dgm:prSet/>
      <dgm:spPr/>
      <dgm:t>
        <a:bodyPr/>
        <a:lstStyle/>
        <a:p>
          <a:pPr algn="ctr"/>
          <a:endParaRPr lang="ru-RU" sz="2000" b="1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20783BB-9FED-4811-8E42-B7713E1E24DD}">
      <dgm:prSet custT="1"/>
      <dgm:spPr/>
      <dgm:t>
        <a:bodyPr/>
        <a:lstStyle/>
        <a:p>
          <a:pPr algn="ctr"/>
          <a:r>
            <a: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Выставка семейных реликвий</a:t>
          </a:r>
          <a:endParaRPr lang="ru-RU" sz="20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1618D36-E87C-45B5-BB65-5FDC755E0F0A}" type="parTrans" cxnId="{50E88CC7-6B0B-4099-9126-A19DAE6651C7}">
      <dgm:prSet/>
      <dgm:spPr/>
      <dgm:t>
        <a:bodyPr/>
        <a:lstStyle/>
        <a:p>
          <a:pPr algn="ctr"/>
          <a:endParaRPr lang="ru-RU" sz="2000" b="1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5C014CF-0EB9-4DDA-9186-414CEE180414}" type="sibTrans" cxnId="{50E88CC7-6B0B-4099-9126-A19DAE6651C7}">
      <dgm:prSet/>
      <dgm:spPr/>
      <dgm:t>
        <a:bodyPr/>
        <a:lstStyle/>
        <a:p>
          <a:pPr algn="ctr"/>
          <a:endParaRPr lang="ru-RU" sz="2000" b="1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AAE01AF-043A-43C3-BC61-5C3B493CEDFF}">
      <dgm:prSet custT="1"/>
      <dgm:spPr/>
      <dgm:t>
        <a:bodyPr/>
        <a:lstStyle/>
        <a:p>
          <a:pPr algn="ctr"/>
          <a:r>
            <a: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День добрых дел</a:t>
          </a:r>
          <a:endParaRPr lang="ru-RU" sz="20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C135C79-E74E-4521-AB24-94AE09547FB8}" type="parTrans" cxnId="{8429629B-A333-4A77-93D5-94F2E8B1637B}">
      <dgm:prSet/>
      <dgm:spPr/>
      <dgm:t>
        <a:bodyPr/>
        <a:lstStyle/>
        <a:p>
          <a:pPr algn="ctr"/>
          <a:endParaRPr lang="ru-RU" sz="2000" b="1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2295521-1764-4174-8B02-EDD937C1F139}" type="sibTrans" cxnId="{8429629B-A333-4A77-93D5-94F2E8B1637B}">
      <dgm:prSet/>
      <dgm:spPr/>
      <dgm:t>
        <a:bodyPr/>
        <a:lstStyle/>
        <a:p>
          <a:pPr algn="ctr"/>
          <a:endParaRPr lang="ru-RU" sz="2000" b="1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3F127A4-08E0-4619-921A-3A66642E7CD7}">
      <dgm:prSet custT="1"/>
      <dgm:spPr/>
      <dgm:t>
        <a:bodyPr/>
        <a:lstStyle/>
        <a:p>
          <a:pPr algn="ctr"/>
          <a:r>
            <a: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Совместные прогулки и экскурсии </a:t>
          </a:r>
          <a:endParaRPr lang="ru-RU" sz="20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C0E9F32-A314-4B9E-9BF7-8E3ED2CF9FB6}" type="parTrans" cxnId="{27C19293-4704-4D85-92DC-A0311731777F}">
      <dgm:prSet/>
      <dgm:spPr/>
      <dgm:t>
        <a:bodyPr/>
        <a:lstStyle/>
        <a:p>
          <a:pPr algn="ctr"/>
          <a:endParaRPr lang="ru-RU" sz="2000" b="1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01FAD22-CE61-4806-9E22-860676DA02E7}" type="sibTrans" cxnId="{27C19293-4704-4D85-92DC-A0311731777F}">
      <dgm:prSet/>
      <dgm:spPr/>
      <dgm:t>
        <a:bodyPr/>
        <a:lstStyle/>
        <a:p>
          <a:pPr algn="ctr"/>
          <a:endParaRPr lang="ru-RU" sz="2000" b="1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A832379-8573-413B-8B0D-C7CC904E3EA5}">
      <dgm:prSet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Родительские конференции</a:t>
          </a:r>
        </a:p>
      </dgm:t>
    </dgm:pt>
    <dgm:pt modelId="{8227FAF3-5764-4415-A770-7D0415100BB0}" type="parTrans" cxnId="{D396E239-0EB7-4B3C-8BEC-139CD4655B08}">
      <dgm:prSet/>
      <dgm:spPr/>
      <dgm:t>
        <a:bodyPr/>
        <a:lstStyle/>
        <a:p>
          <a:pPr algn="ctr"/>
          <a:endParaRPr lang="ru-RU" sz="2000" b="1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FBE1492-9FEE-4854-96EF-C5B94432C8D2}" type="sibTrans" cxnId="{D396E239-0EB7-4B3C-8BEC-139CD4655B08}">
      <dgm:prSet/>
      <dgm:spPr/>
      <dgm:t>
        <a:bodyPr/>
        <a:lstStyle/>
        <a:p>
          <a:pPr algn="ctr"/>
          <a:endParaRPr lang="ru-RU" sz="2000" b="1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C7A84ED-977F-4DCC-A96E-6B5636891718}">
      <dgm:prSet custT="1"/>
      <dgm:spPr/>
      <dgm:t>
        <a:bodyPr/>
        <a:lstStyle/>
        <a:p>
          <a:pPr algn="ctr"/>
          <a:r>
            <a: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Консультации</a:t>
          </a:r>
          <a:endParaRPr lang="ru-RU" sz="20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02BB029-ACB7-415D-89B3-81302EB4DA73}" type="parTrans" cxnId="{57556585-F13A-42E1-8F63-99E2C12CB221}">
      <dgm:prSet/>
      <dgm:spPr/>
      <dgm:t>
        <a:bodyPr/>
        <a:lstStyle/>
        <a:p>
          <a:pPr algn="ctr"/>
          <a:endParaRPr lang="ru-RU" sz="2000" b="1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7F948E3-218E-4F40-AE1C-6438379C4B61}" type="sibTrans" cxnId="{57556585-F13A-42E1-8F63-99E2C12CB221}">
      <dgm:prSet/>
      <dgm:spPr/>
      <dgm:t>
        <a:bodyPr/>
        <a:lstStyle/>
        <a:p>
          <a:pPr algn="ctr"/>
          <a:endParaRPr lang="ru-RU" sz="2000" b="1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6296E38-F9C0-4A6A-8C8B-857358B6E739}">
      <dgm:prSet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Выставки совместных работ (вернисаж)</a:t>
          </a:r>
        </a:p>
      </dgm:t>
    </dgm:pt>
    <dgm:pt modelId="{0D47A751-7606-4423-ACEC-FDB55C349586}" type="parTrans" cxnId="{3C1580B4-86A9-450C-B4C3-2EF46746FE0E}">
      <dgm:prSet/>
      <dgm:spPr/>
      <dgm:t>
        <a:bodyPr/>
        <a:lstStyle/>
        <a:p>
          <a:pPr algn="ctr"/>
          <a:endParaRPr lang="ru-RU" sz="2000">
            <a:solidFill>
              <a:schemeClr val="tx2">
                <a:lumMod val="75000"/>
              </a:schemeClr>
            </a:solidFill>
          </a:endParaRPr>
        </a:p>
      </dgm:t>
    </dgm:pt>
    <dgm:pt modelId="{42DC8082-0AD1-4180-BC5E-3CAFB4A97DAF}" type="sibTrans" cxnId="{3C1580B4-86A9-450C-B4C3-2EF46746FE0E}">
      <dgm:prSet/>
      <dgm:spPr/>
      <dgm:t>
        <a:bodyPr/>
        <a:lstStyle/>
        <a:p>
          <a:pPr algn="ctr"/>
          <a:endParaRPr lang="ru-RU" sz="2000">
            <a:solidFill>
              <a:schemeClr val="tx2">
                <a:lumMod val="75000"/>
              </a:schemeClr>
            </a:solidFill>
          </a:endParaRPr>
        </a:p>
      </dgm:t>
    </dgm:pt>
    <dgm:pt modelId="{B0425704-0769-4421-B085-87C355569879}">
      <dgm:prSet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Родительские собрания</a:t>
          </a:r>
        </a:p>
      </dgm:t>
    </dgm:pt>
    <dgm:pt modelId="{17635C28-55F1-4207-9FA7-43C55AC63EE9}" type="parTrans" cxnId="{2A3A234D-FEB7-4971-A980-41F8BB68D724}">
      <dgm:prSet/>
      <dgm:spPr/>
      <dgm:t>
        <a:bodyPr/>
        <a:lstStyle/>
        <a:p>
          <a:endParaRPr lang="ru-RU" sz="2000">
            <a:solidFill>
              <a:schemeClr val="tx2">
                <a:lumMod val="75000"/>
              </a:schemeClr>
            </a:solidFill>
          </a:endParaRPr>
        </a:p>
      </dgm:t>
    </dgm:pt>
    <dgm:pt modelId="{455BC82E-E2F1-48C2-A0B0-10DCF98004D0}" type="sibTrans" cxnId="{2A3A234D-FEB7-4971-A980-41F8BB68D724}">
      <dgm:prSet/>
      <dgm:spPr/>
      <dgm:t>
        <a:bodyPr/>
        <a:lstStyle/>
        <a:p>
          <a:endParaRPr lang="ru-RU" sz="2000">
            <a:solidFill>
              <a:schemeClr val="tx2">
                <a:lumMod val="75000"/>
              </a:schemeClr>
            </a:solidFill>
          </a:endParaRPr>
        </a:p>
      </dgm:t>
    </dgm:pt>
    <dgm:pt modelId="{042430F9-E627-46E9-BEEB-6049BE2F0CC4}">
      <dgm:prSet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rPr>
            <a:t>Совместные праздники и развлечения</a:t>
          </a:r>
        </a:p>
      </dgm:t>
    </dgm:pt>
    <dgm:pt modelId="{71E2D080-AE03-4E85-B917-C0D8A8F5CC28}" type="parTrans" cxnId="{FD20AC66-2763-408F-81C8-A991E994451F}">
      <dgm:prSet/>
      <dgm:spPr/>
      <dgm:t>
        <a:bodyPr/>
        <a:lstStyle/>
        <a:p>
          <a:endParaRPr lang="ru-RU" sz="2000">
            <a:solidFill>
              <a:schemeClr val="tx2">
                <a:lumMod val="75000"/>
              </a:schemeClr>
            </a:solidFill>
          </a:endParaRPr>
        </a:p>
      </dgm:t>
    </dgm:pt>
    <dgm:pt modelId="{FBCB2174-6D94-45ED-A2DB-093A49EF5CCA}" type="sibTrans" cxnId="{FD20AC66-2763-408F-81C8-A991E994451F}">
      <dgm:prSet/>
      <dgm:spPr/>
      <dgm:t>
        <a:bodyPr/>
        <a:lstStyle/>
        <a:p>
          <a:endParaRPr lang="ru-RU" sz="2000">
            <a:solidFill>
              <a:schemeClr val="tx2">
                <a:lumMod val="75000"/>
              </a:schemeClr>
            </a:solidFill>
          </a:endParaRPr>
        </a:p>
      </dgm:t>
    </dgm:pt>
    <dgm:pt modelId="{CB651C2D-54F0-4A7D-BEC8-329E8C112E7E}">
      <dgm:prSet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Сайт детского сада (группы)</a:t>
          </a:r>
        </a:p>
      </dgm:t>
    </dgm:pt>
    <dgm:pt modelId="{56A12A81-5AA9-49F6-A570-6E647922C08E}" type="parTrans" cxnId="{8DBE8DF5-BC74-4D6B-8525-0F3E4E4EED6D}">
      <dgm:prSet/>
      <dgm:spPr/>
      <dgm:t>
        <a:bodyPr/>
        <a:lstStyle/>
        <a:p>
          <a:endParaRPr lang="ru-RU" sz="2000">
            <a:solidFill>
              <a:schemeClr val="tx2">
                <a:lumMod val="75000"/>
              </a:schemeClr>
            </a:solidFill>
          </a:endParaRPr>
        </a:p>
      </dgm:t>
    </dgm:pt>
    <dgm:pt modelId="{C72FEB9E-188F-426E-BB15-09A30CA6F579}" type="sibTrans" cxnId="{8DBE8DF5-BC74-4D6B-8525-0F3E4E4EED6D}">
      <dgm:prSet/>
      <dgm:spPr/>
      <dgm:t>
        <a:bodyPr/>
        <a:lstStyle/>
        <a:p>
          <a:endParaRPr lang="ru-RU" sz="2000">
            <a:solidFill>
              <a:schemeClr val="tx2">
                <a:lumMod val="75000"/>
              </a:schemeClr>
            </a:solidFill>
          </a:endParaRPr>
        </a:p>
      </dgm:t>
    </dgm:pt>
    <dgm:pt modelId="{E5936A8C-3DAE-4D0F-B1BA-372C0A8CC544}">
      <dgm:prSet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Детско-родительские проекты</a:t>
          </a:r>
        </a:p>
      </dgm:t>
    </dgm:pt>
    <dgm:pt modelId="{9482E36C-CF02-4BD3-BB4A-8759269526E4}" type="parTrans" cxnId="{1E5E38D6-8618-49E7-A11C-5752067BAB8E}">
      <dgm:prSet/>
      <dgm:spPr/>
      <dgm:t>
        <a:bodyPr/>
        <a:lstStyle/>
        <a:p>
          <a:endParaRPr lang="ru-RU" sz="2000">
            <a:solidFill>
              <a:schemeClr val="tx2">
                <a:lumMod val="75000"/>
              </a:schemeClr>
            </a:solidFill>
          </a:endParaRPr>
        </a:p>
      </dgm:t>
    </dgm:pt>
    <dgm:pt modelId="{A2365ABB-31B6-447F-A76E-A47F6FBA24B7}" type="sibTrans" cxnId="{1E5E38D6-8618-49E7-A11C-5752067BAB8E}">
      <dgm:prSet/>
      <dgm:spPr/>
      <dgm:t>
        <a:bodyPr/>
        <a:lstStyle/>
        <a:p>
          <a:endParaRPr lang="ru-RU" sz="2000">
            <a:solidFill>
              <a:schemeClr val="tx2">
                <a:lumMod val="75000"/>
              </a:schemeClr>
            </a:solidFill>
          </a:endParaRPr>
        </a:p>
      </dgm:t>
    </dgm:pt>
    <dgm:pt modelId="{8F896E04-7AA8-48A9-8F29-82A7A9A0EF65}">
      <dgm:prSet custT="1"/>
      <dgm:spPr/>
      <dgm:t>
        <a:bodyPr/>
        <a:lstStyle/>
        <a:p>
          <a:pPr algn="ctr"/>
          <a:r>
            <a: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Клубы родителей</a:t>
          </a:r>
          <a:endParaRPr lang="ru-RU" sz="20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E82F91C-410E-4C70-AAD8-12CD63C8BA34}" type="parTrans" cxnId="{3EFC3BAD-91E5-4B88-812A-348B4259B7D1}">
      <dgm:prSet/>
      <dgm:spPr/>
      <dgm:t>
        <a:bodyPr/>
        <a:lstStyle/>
        <a:p>
          <a:endParaRPr lang="ru-RU"/>
        </a:p>
      </dgm:t>
    </dgm:pt>
    <dgm:pt modelId="{4B099AB2-28E7-48EA-818B-815AEF88D851}" type="sibTrans" cxnId="{3EFC3BAD-91E5-4B88-812A-348B4259B7D1}">
      <dgm:prSet/>
      <dgm:spPr/>
      <dgm:t>
        <a:bodyPr/>
        <a:lstStyle/>
        <a:p>
          <a:endParaRPr lang="ru-RU"/>
        </a:p>
      </dgm:t>
    </dgm:pt>
    <dgm:pt modelId="{247F8A5B-9EAA-4346-8A2C-4BAE5B50FCB2}">
      <dgm:prSet custT="1"/>
      <dgm:spPr/>
      <dgm:t>
        <a:bodyPr/>
        <a:lstStyle/>
        <a:p>
          <a:pPr algn="ctr"/>
          <a:r>
            <a: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Коробочки предложений (в приемной комнате)</a:t>
          </a:r>
          <a:endParaRPr lang="ru-RU" sz="20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00EE7D6-A4FC-43F1-A59F-A1C01E1EB803}" type="parTrans" cxnId="{567A5395-0E0C-42C5-94FD-ACF02CE86C33}">
      <dgm:prSet/>
      <dgm:spPr/>
      <dgm:t>
        <a:bodyPr/>
        <a:lstStyle/>
        <a:p>
          <a:endParaRPr lang="ru-RU"/>
        </a:p>
      </dgm:t>
    </dgm:pt>
    <dgm:pt modelId="{7B972908-5073-47DA-98CC-278B599827FB}" type="sibTrans" cxnId="{567A5395-0E0C-42C5-94FD-ACF02CE86C33}">
      <dgm:prSet/>
      <dgm:spPr/>
      <dgm:t>
        <a:bodyPr/>
        <a:lstStyle/>
        <a:p>
          <a:endParaRPr lang="ru-RU"/>
        </a:p>
      </dgm:t>
    </dgm:pt>
    <dgm:pt modelId="{F423AD5E-7C06-42BD-B115-D8B9F83C1D10}" type="pres">
      <dgm:prSet presAssocID="{18784E8A-CBF2-406C-9807-108B4FADCBCC}" presName="linear" presStyleCnt="0">
        <dgm:presLayoutVars>
          <dgm:animLvl val="lvl"/>
          <dgm:resizeHandles val="exact"/>
        </dgm:presLayoutVars>
      </dgm:prSet>
      <dgm:spPr/>
    </dgm:pt>
    <dgm:pt modelId="{55C095E9-1A8C-4F20-B4BE-2691BA2BF1A4}" type="pres">
      <dgm:prSet presAssocID="{B0425704-0769-4421-B085-87C355569879}" presName="parentText" presStyleLbl="node1" presStyleIdx="0" presStyleCnt="15" custLinFactY="119690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2AA3DA-73A6-4A07-8583-300486494703}" type="pres">
      <dgm:prSet presAssocID="{455BC82E-E2F1-48C2-A0B0-10DCF98004D0}" presName="spacer" presStyleCnt="0"/>
      <dgm:spPr/>
    </dgm:pt>
    <dgm:pt modelId="{43EB8173-A700-4BE8-8261-DB62E6A8CE10}" type="pres">
      <dgm:prSet presAssocID="{042430F9-E627-46E9-BEEB-6049BE2F0CC4}" presName="parentText" presStyleLbl="node1" presStyleIdx="1" presStyleCnt="15" custLinFactY="119898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0D9534-14B3-47E0-9469-835536BCF35D}" type="pres">
      <dgm:prSet presAssocID="{FBCB2174-6D94-45ED-A2DB-093A49EF5CCA}" presName="spacer" presStyleCnt="0"/>
      <dgm:spPr/>
    </dgm:pt>
    <dgm:pt modelId="{EFC30C4D-C2C0-48F5-BEF5-9308CF19AE9F}" type="pres">
      <dgm:prSet presAssocID="{CB651C2D-54F0-4A7D-BEC8-329E8C112E7E}" presName="parentText" presStyleLbl="node1" presStyleIdx="2" presStyleCnt="15" custLinFactY="120106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A23EC3-52EF-43C1-8C7C-FD55AB24A28A}" type="pres">
      <dgm:prSet presAssocID="{C72FEB9E-188F-426E-BB15-09A30CA6F579}" presName="spacer" presStyleCnt="0"/>
      <dgm:spPr/>
    </dgm:pt>
    <dgm:pt modelId="{65AD13B3-CFE8-4BDA-8D2F-E7F33B34F15D}" type="pres">
      <dgm:prSet presAssocID="{E5936A8C-3DAE-4D0F-B1BA-372C0A8CC544}" presName="parentText" presStyleLbl="node1" presStyleIdx="3" presStyleCnt="15" custLinFactY="120315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ACBFA7-ABA3-4E69-9BCD-270208DCCBB1}" type="pres">
      <dgm:prSet presAssocID="{A2365ABB-31B6-447F-A76E-A47F6FBA24B7}" presName="spacer" presStyleCnt="0"/>
      <dgm:spPr/>
    </dgm:pt>
    <dgm:pt modelId="{3673F1EE-8F80-4A84-97D6-9894F5884C1E}" type="pres">
      <dgm:prSet presAssocID="{8C7A84ED-977F-4DCC-A96E-6B5636891718}" presName="parentText" presStyleLbl="node1" presStyleIdx="4" presStyleCnt="15" custLinFactY="120523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BCD1D9-183C-43B0-B6E6-EB7F3B92F594}" type="pres">
      <dgm:prSet presAssocID="{C7F948E3-218E-4F40-AE1C-6438379C4B61}" presName="spacer" presStyleCnt="0"/>
      <dgm:spPr/>
    </dgm:pt>
    <dgm:pt modelId="{06D605B0-160B-4C32-86A0-D38589BE3EBB}" type="pres">
      <dgm:prSet presAssocID="{5A832379-8573-413B-8B0D-C7CC904E3EA5}" presName="parentText" presStyleLbl="node1" presStyleIdx="5" presStyleCnt="15" custLinFactY="120731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3DB472-1BFE-45F6-ADFC-F135B8613A3E}" type="pres">
      <dgm:prSet presAssocID="{6FBE1492-9FEE-4854-96EF-C5B94432C8D2}" presName="spacer" presStyleCnt="0"/>
      <dgm:spPr/>
    </dgm:pt>
    <dgm:pt modelId="{1ACB2CE4-CF79-4643-B2C4-BDB525DC8D3A}" type="pres">
      <dgm:prSet presAssocID="{13D564F8-0CAF-40E4-B5DF-043D33C975F2}" presName="parentText" presStyleLbl="node1" presStyleIdx="6" presStyleCnt="15" custLinFactNeighborY="975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51F09B-C116-44F2-89BE-923366FDF7AB}" type="pres">
      <dgm:prSet presAssocID="{13D564F8-0CAF-40E4-B5DF-043D33C975F2}" presName="childText" presStyleLbl="revTx" presStyleIdx="0" presStyleCnt="1" custLinFactNeighborY="230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AFE956-0412-4CD8-A85F-287E9371D42F}" type="pres">
      <dgm:prSet presAssocID="{56296E38-F9C0-4A6A-8C8B-857358B6E739}" presName="parentText" presStyleLbl="node1" presStyleIdx="7" presStyleCnt="15" custLinFactNeighborY="-36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A0C243-2907-496D-BFC5-EBCFAF6DF866}" type="pres">
      <dgm:prSet presAssocID="{42DC8082-0AD1-4180-BC5E-3CAFB4A97DAF}" presName="spacer" presStyleCnt="0"/>
      <dgm:spPr/>
    </dgm:pt>
    <dgm:pt modelId="{1B794333-5267-43B4-9CD2-06E38D7513C6}" type="pres">
      <dgm:prSet presAssocID="{616E4DFB-3482-4DF3-91C3-5D2527B1CEE2}" presName="parentText" presStyleLbl="node1" presStyleIdx="8" presStyleCnt="15" custLinFactNeighborY="35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56FB25-F8DC-438A-BC2E-F4161E926A4A}" type="pres">
      <dgm:prSet presAssocID="{B79538DF-226C-4063-9457-119514D35100}" presName="spacer" presStyleCnt="0"/>
      <dgm:spPr/>
    </dgm:pt>
    <dgm:pt modelId="{09C74EEF-7ECB-44A8-8F8A-FAD7D9E56256}" type="pres">
      <dgm:prSet presAssocID="{B64E5252-4F70-4692-920A-46758D40264C}" presName="parentText" presStyleLbl="node1" presStyleIdx="9" presStyleCnt="15" custLinFactNeighborY="106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87EB37-28CD-42F7-B523-A1DF1C745008}" type="pres">
      <dgm:prSet presAssocID="{D9E01BFF-2628-4199-B561-5E0DA1C249E1}" presName="spacer" presStyleCnt="0"/>
      <dgm:spPr/>
    </dgm:pt>
    <dgm:pt modelId="{EC700DBF-02B3-42A5-9523-176776C9B369}" type="pres">
      <dgm:prSet presAssocID="{320783BB-9FED-4811-8E42-B7713E1E24DD}" presName="parentText" presStyleLbl="node1" presStyleIdx="10" presStyleCnt="15" custLinFactNeighborY="178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92D821-139E-45E8-899F-BA764AA57E83}" type="pres">
      <dgm:prSet presAssocID="{55C014CF-0EB9-4DDA-9186-414CEE180414}" presName="spacer" presStyleCnt="0"/>
      <dgm:spPr/>
    </dgm:pt>
    <dgm:pt modelId="{5D6A72AB-D541-4495-A6F0-EF137131E01C}" type="pres">
      <dgm:prSet presAssocID="{FAAE01AF-043A-43C3-BC61-5C3B493CEDFF}" presName="parentText" presStyleLbl="node1" presStyleIdx="11" presStyleCnt="15" custLinFactNeighborY="249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D8E0CC-BF54-4D45-B1F6-5C7567E31395}" type="pres">
      <dgm:prSet presAssocID="{F2295521-1764-4174-8B02-EDD937C1F139}" presName="spacer" presStyleCnt="0"/>
      <dgm:spPr/>
    </dgm:pt>
    <dgm:pt modelId="{C8DD39C1-6F1B-4B8E-BB8A-601953F506C5}" type="pres">
      <dgm:prSet presAssocID="{8F896E04-7AA8-48A9-8F29-82A7A9A0EF65}" presName="parentText" presStyleLbl="node1" presStyleIdx="12" presStyleCnt="15" custLinFactNeighborY="321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0EA853-8C55-435E-99D4-C6CF9304C046}" type="pres">
      <dgm:prSet presAssocID="{4B099AB2-28E7-48EA-818B-815AEF88D851}" presName="spacer" presStyleCnt="0"/>
      <dgm:spPr/>
    </dgm:pt>
    <dgm:pt modelId="{00D8BDC9-43CC-431D-86D1-5F3A5881C1D9}" type="pres">
      <dgm:prSet presAssocID="{D3F127A4-08E0-4619-921A-3A66642E7CD7}" presName="parentText" presStyleLbl="node1" presStyleIdx="13" presStyleCnt="15" custLinFactNeighborY="392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878E18-FAC7-4467-865A-5704B4C5DB47}" type="pres">
      <dgm:prSet presAssocID="{701FAD22-CE61-4806-9E22-860676DA02E7}" presName="spacer" presStyleCnt="0"/>
      <dgm:spPr/>
    </dgm:pt>
    <dgm:pt modelId="{E216F180-0747-4BDC-8F95-669ADFB6D8B7}" type="pres">
      <dgm:prSet presAssocID="{247F8A5B-9EAA-4346-8A2C-4BAE5B50FCB2}" presName="parentText" presStyleLbl="node1" presStyleIdx="14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C19293-4704-4D85-92DC-A0311731777F}" srcId="{18784E8A-CBF2-406C-9807-108B4FADCBCC}" destId="{D3F127A4-08E0-4619-921A-3A66642E7CD7}" srcOrd="13" destOrd="0" parTransId="{2C0E9F32-A314-4B9E-9BF7-8E3ED2CF9FB6}" sibTransId="{701FAD22-CE61-4806-9E22-860676DA02E7}"/>
    <dgm:cxn modelId="{97F54C4B-601B-44DA-8A4B-B1BB0148BEA5}" srcId="{13D564F8-0CAF-40E4-B5DF-043D33C975F2}" destId="{681BE7EF-C459-4CA1-824E-B20593CE8F67}" srcOrd="0" destOrd="0" parTransId="{FD849757-D4CD-41AE-B24F-E8F83BDEFF27}" sibTransId="{7E34771C-7289-478A-B3B6-DE31249BEF58}"/>
    <dgm:cxn modelId="{FD20AC66-2763-408F-81C8-A991E994451F}" srcId="{18784E8A-CBF2-406C-9807-108B4FADCBCC}" destId="{042430F9-E627-46E9-BEEB-6049BE2F0CC4}" srcOrd="1" destOrd="0" parTransId="{71E2D080-AE03-4E85-B917-C0D8A8F5CC28}" sibTransId="{FBCB2174-6D94-45ED-A2DB-093A49EF5CCA}"/>
    <dgm:cxn modelId="{CBDBEEA3-E93A-4FE2-89B4-33290CDE5800}" type="presOf" srcId="{042430F9-E627-46E9-BEEB-6049BE2F0CC4}" destId="{43EB8173-A700-4BE8-8261-DB62E6A8CE10}" srcOrd="0" destOrd="0" presId="urn:microsoft.com/office/officeart/2005/8/layout/vList2"/>
    <dgm:cxn modelId="{567A5395-0E0C-42C5-94FD-ACF02CE86C33}" srcId="{18784E8A-CBF2-406C-9807-108B4FADCBCC}" destId="{247F8A5B-9EAA-4346-8A2C-4BAE5B50FCB2}" srcOrd="14" destOrd="0" parTransId="{600EE7D6-A4FC-43F1-A59F-A1C01E1EB803}" sibTransId="{7B972908-5073-47DA-98CC-278B599827FB}"/>
    <dgm:cxn modelId="{DC3E45FB-2ED5-4D5D-BDC3-CE74D82929A6}" type="presOf" srcId="{247F8A5B-9EAA-4346-8A2C-4BAE5B50FCB2}" destId="{E216F180-0747-4BDC-8F95-669ADFB6D8B7}" srcOrd="0" destOrd="0" presId="urn:microsoft.com/office/officeart/2005/8/layout/vList2"/>
    <dgm:cxn modelId="{EFCB905F-D33C-4A8E-84E3-4FDB89DF3A07}" type="presOf" srcId="{5A832379-8573-413B-8B0D-C7CC904E3EA5}" destId="{06D605B0-160B-4C32-86A0-D38589BE3EBB}" srcOrd="0" destOrd="0" presId="urn:microsoft.com/office/officeart/2005/8/layout/vList2"/>
    <dgm:cxn modelId="{D396E239-0EB7-4B3C-8BEC-139CD4655B08}" srcId="{18784E8A-CBF2-406C-9807-108B4FADCBCC}" destId="{5A832379-8573-413B-8B0D-C7CC904E3EA5}" srcOrd="5" destOrd="0" parTransId="{8227FAF3-5764-4415-A770-7D0415100BB0}" sibTransId="{6FBE1492-9FEE-4854-96EF-C5B94432C8D2}"/>
    <dgm:cxn modelId="{50E88CC7-6B0B-4099-9126-A19DAE6651C7}" srcId="{18784E8A-CBF2-406C-9807-108B4FADCBCC}" destId="{320783BB-9FED-4811-8E42-B7713E1E24DD}" srcOrd="10" destOrd="0" parTransId="{21618D36-E87C-45B5-BB65-5FDC755E0F0A}" sibTransId="{55C014CF-0EB9-4DDA-9186-414CEE180414}"/>
    <dgm:cxn modelId="{EFFD1EB0-E232-4A86-A548-B03854CFF42D}" type="presOf" srcId="{B64E5252-4F70-4692-920A-46758D40264C}" destId="{09C74EEF-7ECB-44A8-8F8A-FAD7D9E56256}" srcOrd="0" destOrd="0" presId="urn:microsoft.com/office/officeart/2005/8/layout/vList2"/>
    <dgm:cxn modelId="{8DBE8DF5-BC74-4D6B-8525-0F3E4E4EED6D}" srcId="{18784E8A-CBF2-406C-9807-108B4FADCBCC}" destId="{CB651C2D-54F0-4A7D-BEC8-329E8C112E7E}" srcOrd="2" destOrd="0" parTransId="{56A12A81-5AA9-49F6-A570-6E647922C08E}" sibTransId="{C72FEB9E-188F-426E-BB15-09A30CA6F579}"/>
    <dgm:cxn modelId="{E5B26B3B-64D4-4B51-B962-416017A398D2}" type="presOf" srcId="{05217790-216C-4E0E-AE59-DEC861C792E8}" destId="{3B51F09B-C116-44F2-89BE-923366FDF7AB}" srcOrd="0" destOrd="1" presId="urn:microsoft.com/office/officeart/2005/8/layout/vList2"/>
    <dgm:cxn modelId="{0F0BF7B4-3A9B-44EA-B22F-76FED15A73B3}" srcId="{18784E8A-CBF2-406C-9807-108B4FADCBCC}" destId="{13D564F8-0CAF-40E4-B5DF-043D33C975F2}" srcOrd="6" destOrd="0" parTransId="{FD585D94-1894-4D27-B275-C8C90CB849B2}" sibTransId="{15941EF2-557C-46A2-93AA-D9DDFAA3CE15}"/>
    <dgm:cxn modelId="{8BAA264B-494C-4BC5-B6CB-4F470A5D2565}" srcId="{18784E8A-CBF2-406C-9807-108B4FADCBCC}" destId="{616E4DFB-3482-4DF3-91C3-5D2527B1CEE2}" srcOrd="8" destOrd="0" parTransId="{926CB669-B5A9-4431-8A3A-4D114079F449}" sibTransId="{B79538DF-226C-4063-9457-119514D35100}"/>
    <dgm:cxn modelId="{170322C6-3841-4DA2-9191-1AB477686E8A}" type="presOf" srcId="{56296E38-F9C0-4A6A-8C8B-857358B6E739}" destId="{CEAFE956-0412-4CD8-A85F-287E9371D42F}" srcOrd="0" destOrd="0" presId="urn:microsoft.com/office/officeart/2005/8/layout/vList2"/>
    <dgm:cxn modelId="{F420A8E7-E668-4328-A0B9-B212E75D588B}" type="presOf" srcId="{681BE7EF-C459-4CA1-824E-B20593CE8F67}" destId="{3B51F09B-C116-44F2-89BE-923366FDF7AB}" srcOrd="0" destOrd="0" presId="urn:microsoft.com/office/officeart/2005/8/layout/vList2"/>
    <dgm:cxn modelId="{3C1580B4-86A9-450C-B4C3-2EF46746FE0E}" srcId="{18784E8A-CBF2-406C-9807-108B4FADCBCC}" destId="{56296E38-F9C0-4A6A-8C8B-857358B6E739}" srcOrd="7" destOrd="0" parTransId="{0D47A751-7606-4423-ACEC-FDB55C349586}" sibTransId="{42DC8082-0AD1-4180-BC5E-3CAFB4A97DAF}"/>
    <dgm:cxn modelId="{1E5E38D6-8618-49E7-A11C-5752067BAB8E}" srcId="{18784E8A-CBF2-406C-9807-108B4FADCBCC}" destId="{E5936A8C-3DAE-4D0F-B1BA-372C0A8CC544}" srcOrd="3" destOrd="0" parTransId="{9482E36C-CF02-4BD3-BB4A-8759269526E4}" sibTransId="{A2365ABB-31B6-447F-A76E-A47F6FBA24B7}"/>
    <dgm:cxn modelId="{9C6A0FF4-559C-4510-B6FA-740B023A5087}" srcId="{13D564F8-0CAF-40E4-B5DF-043D33C975F2}" destId="{05217790-216C-4E0E-AE59-DEC861C792E8}" srcOrd="1" destOrd="0" parTransId="{A52E8FEF-CCFA-4F1A-AE3A-9EAA489BA9A6}" sibTransId="{0CA88F39-44D3-4084-B64F-50E14563B2F9}"/>
    <dgm:cxn modelId="{1FB38239-A6C0-4F83-9637-E6B009BEEE64}" srcId="{18784E8A-CBF2-406C-9807-108B4FADCBCC}" destId="{B64E5252-4F70-4692-920A-46758D40264C}" srcOrd="9" destOrd="0" parTransId="{52268DF8-1F1B-4D23-B2F6-C57B10B73109}" sibTransId="{D9E01BFF-2628-4199-B561-5E0DA1C249E1}"/>
    <dgm:cxn modelId="{8429629B-A333-4A77-93D5-94F2E8B1637B}" srcId="{18784E8A-CBF2-406C-9807-108B4FADCBCC}" destId="{FAAE01AF-043A-43C3-BC61-5C3B493CEDFF}" srcOrd="11" destOrd="0" parTransId="{AC135C79-E74E-4521-AB24-94AE09547FB8}" sibTransId="{F2295521-1764-4174-8B02-EDD937C1F139}"/>
    <dgm:cxn modelId="{2D5A1472-3575-4864-BD6E-352E7FB8E5D1}" type="presOf" srcId="{CB651C2D-54F0-4A7D-BEC8-329E8C112E7E}" destId="{EFC30C4D-C2C0-48F5-BEF5-9308CF19AE9F}" srcOrd="0" destOrd="0" presId="urn:microsoft.com/office/officeart/2005/8/layout/vList2"/>
    <dgm:cxn modelId="{FA777FC7-9748-485A-AF00-319E3081C7A8}" type="presOf" srcId="{18784E8A-CBF2-406C-9807-108B4FADCBCC}" destId="{F423AD5E-7C06-42BD-B115-D8B9F83C1D10}" srcOrd="0" destOrd="0" presId="urn:microsoft.com/office/officeart/2005/8/layout/vList2"/>
    <dgm:cxn modelId="{3AC927EA-69E7-48E2-B6DF-BEA857E52A6A}" type="presOf" srcId="{E5936A8C-3DAE-4D0F-B1BA-372C0A8CC544}" destId="{65AD13B3-CFE8-4BDA-8D2F-E7F33B34F15D}" srcOrd="0" destOrd="0" presId="urn:microsoft.com/office/officeart/2005/8/layout/vList2"/>
    <dgm:cxn modelId="{580E9E69-B0E0-41D3-A7DE-5ECB63A68985}" type="presOf" srcId="{FAAE01AF-043A-43C3-BC61-5C3B493CEDFF}" destId="{5D6A72AB-D541-4495-A6F0-EF137131E01C}" srcOrd="0" destOrd="0" presId="urn:microsoft.com/office/officeart/2005/8/layout/vList2"/>
    <dgm:cxn modelId="{35B54FF5-6A04-4741-851E-FFC3A8B3BF59}" type="presOf" srcId="{D3F127A4-08E0-4619-921A-3A66642E7CD7}" destId="{00D8BDC9-43CC-431D-86D1-5F3A5881C1D9}" srcOrd="0" destOrd="0" presId="urn:microsoft.com/office/officeart/2005/8/layout/vList2"/>
    <dgm:cxn modelId="{703EED6B-BF47-4DC4-B4B9-60E9ADD1E9C9}" type="presOf" srcId="{8F896E04-7AA8-48A9-8F29-82A7A9A0EF65}" destId="{C8DD39C1-6F1B-4B8E-BB8A-601953F506C5}" srcOrd="0" destOrd="0" presId="urn:microsoft.com/office/officeart/2005/8/layout/vList2"/>
    <dgm:cxn modelId="{A2A195EC-3004-47D6-9B86-CEE7F5D7E5F2}" type="presOf" srcId="{8C7A84ED-977F-4DCC-A96E-6B5636891718}" destId="{3673F1EE-8F80-4A84-97D6-9894F5884C1E}" srcOrd="0" destOrd="0" presId="urn:microsoft.com/office/officeart/2005/8/layout/vList2"/>
    <dgm:cxn modelId="{5641823F-C78D-4AB0-9B12-1369E38744D5}" type="presOf" srcId="{616E4DFB-3482-4DF3-91C3-5D2527B1CEE2}" destId="{1B794333-5267-43B4-9CD2-06E38D7513C6}" srcOrd="0" destOrd="0" presId="urn:microsoft.com/office/officeart/2005/8/layout/vList2"/>
    <dgm:cxn modelId="{7D3017F8-589E-4D99-BA67-D6B99E0FEA7B}" type="presOf" srcId="{13D564F8-0CAF-40E4-B5DF-043D33C975F2}" destId="{1ACB2CE4-CF79-4643-B2C4-BDB525DC8D3A}" srcOrd="0" destOrd="0" presId="urn:microsoft.com/office/officeart/2005/8/layout/vList2"/>
    <dgm:cxn modelId="{119CE3C2-2565-48F9-A7FE-F7A48BFDA3BE}" type="presOf" srcId="{B0425704-0769-4421-B085-87C355569879}" destId="{55C095E9-1A8C-4F20-B4BE-2691BA2BF1A4}" srcOrd="0" destOrd="0" presId="urn:microsoft.com/office/officeart/2005/8/layout/vList2"/>
    <dgm:cxn modelId="{3EFC3BAD-91E5-4B88-812A-348B4259B7D1}" srcId="{18784E8A-CBF2-406C-9807-108B4FADCBCC}" destId="{8F896E04-7AA8-48A9-8F29-82A7A9A0EF65}" srcOrd="12" destOrd="0" parTransId="{6E82F91C-410E-4C70-AAD8-12CD63C8BA34}" sibTransId="{4B099AB2-28E7-48EA-818B-815AEF88D851}"/>
    <dgm:cxn modelId="{57556585-F13A-42E1-8F63-99E2C12CB221}" srcId="{18784E8A-CBF2-406C-9807-108B4FADCBCC}" destId="{8C7A84ED-977F-4DCC-A96E-6B5636891718}" srcOrd="4" destOrd="0" parTransId="{402BB029-ACB7-415D-89B3-81302EB4DA73}" sibTransId="{C7F948E3-218E-4F40-AE1C-6438379C4B61}"/>
    <dgm:cxn modelId="{2A3A234D-FEB7-4971-A980-41F8BB68D724}" srcId="{18784E8A-CBF2-406C-9807-108B4FADCBCC}" destId="{B0425704-0769-4421-B085-87C355569879}" srcOrd="0" destOrd="0" parTransId="{17635C28-55F1-4207-9FA7-43C55AC63EE9}" sibTransId="{455BC82E-E2F1-48C2-A0B0-10DCF98004D0}"/>
    <dgm:cxn modelId="{5B0CAF5E-A54E-4708-8096-8674A3D20773}" type="presOf" srcId="{320783BB-9FED-4811-8E42-B7713E1E24DD}" destId="{EC700DBF-02B3-42A5-9523-176776C9B369}" srcOrd="0" destOrd="0" presId="urn:microsoft.com/office/officeart/2005/8/layout/vList2"/>
    <dgm:cxn modelId="{44EB90A8-0550-46F4-A7CE-D5EBAF793FDE}" type="presParOf" srcId="{F423AD5E-7C06-42BD-B115-D8B9F83C1D10}" destId="{55C095E9-1A8C-4F20-B4BE-2691BA2BF1A4}" srcOrd="0" destOrd="0" presId="urn:microsoft.com/office/officeart/2005/8/layout/vList2"/>
    <dgm:cxn modelId="{BC6F0382-BA2B-4057-A17D-16B0BDA282FF}" type="presParOf" srcId="{F423AD5E-7C06-42BD-B115-D8B9F83C1D10}" destId="{242AA3DA-73A6-4A07-8583-300486494703}" srcOrd="1" destOrd="0" presId="urn:microsoft.com/office/officeart/2005/8/layout/vList2"/>
    <dgm:cxn modelId="{1F93018E-F2D7-4F56-A228-61D0D8BA35D2}" type="presParOf" srcId="{F423AD5E-7C06-42BD-B115-D8B9F83C1D10}" destId="{43EB8173-A700-4BE8-8261-DB62E6A8CE10}" srcOrd="2" destOrd="0" presId="urn:microsoft.com/office/officeart/2005/8/layout/vList2"/>
    <dgm:cxn modelId="{76683C2F-E9EF-41B3-BFCF-A80244B13216}" type="presParOf" srcId="{F423AD5E-7C06-42BD-B115-D8B9F83C1D10}" destId="{900D9534-14B3-47E0-9469-835536BCF35D}" srcOrd="3" destOrd="0" presId="urn:microsoft.com/office/officeart/2005/8/layout/vList2"/>
    <dgm:cxn modelId="{B58A6F5D-1EAB-4E85-B260-2D50D1B71BAD}" type="presParOf" srcId="{F423AD5E-7C06-42BD-B115-D8B9F83C1D10}" destId="{EFC30C4D-C2C0-48F5-BEF5-9308CF19AE9F}" srcOrd="4" destOrd="0" presId="urn:microsoft.com/office/officeart/2005/8/layout/vList2"/>
    <dgm:cxn modelId="{89A6B5F8-AD35-475C-921A-AA3A6F54A911}" type="presParOf" srcId="{F423AD5E-7C06-42BD-B115-D8B9F83C1D10}" destId="{7AA23EC3-52EF-43C1-8C7C-FD55AB24A28A}" srcOrd="5" destOrd="0" presId="urn:microsoft.com/office/officeart/2005/8/layout/vList2"/>
    <dgm:cxn modelId="{BFF5AC7A-52DD-48CA-94CB-AC5800B1EA19}" type="presParOf" srcId="{F423AD5E-7C06-42BD-B115-D8B9F83C1D10}" destId="{65AD13B3-CFE8-4BDA-8D2F-E7F33B34F15D}" srcOrd="6" destOrd="0" presId="urn:microsoft.com/office/officeart/2005/8/layout/vList2"/>
    <dgm:cxn modelId="{1C2EAAB7-A101-4F2B-B6CE-09D910F32AC5}" type="presParOf" srcId="{F423AD5E-7C06-42BD-B115-D8B9F83C1D10}" destId="{7BACBFA7-ABA3-4E69-9BCD-270208DCCBB1}" srcOrd="7" destOrd="0" presId="urn:microsoft.com/office/officeart/2005/8/layout/vList2"/>
    <dgm:cxn modelId="{0B2D85BA-FADE-44C9-BF14-43673C29C67A}" type="presParOf" srcId="{F423AD5E-7C06-42BD-B115-D8B9F83C1D10}" destId="{3673F1EE-8F80-4A84-97D6-9894F5884C1E}" srcOrd="8" destOrd="0" presId="urn:microsoft.com/office/officeart/2005/8/layout/vList2"/>
    <dgm:cxn modelId="{CC51108A-1A1B-41A7-B442-DDD96079B5AD}" type="presParOf" srcId="{F423AD5E-7C06-42BD-B115-D8B9F83C1D10}" destId="{B6BCD1D9-183C-43B0-B6E6-EB7F3B92F594}" srcOrd="9" destOrd="0" presId="urn:microsoft.com/office/officeart/2005/8/layout/vList2"/>
    <dgm:cxn modelId="{A7BCCD6D-3172-451D-8D89-E8D01238002E}" type="presParOf" srcId="{F423AD5E-7C06-42BD-B115-D8B9F83C1D10}" destId="{06D605B0-160B-4C32-86A0-D38589BE3EBB}" srcOrd="10" destOrd="0" presId="urn:microsoft.com/office/officeart/2005/8/layout/vList2"/>
    <dgm:cxn modelId="{16CC827B-D85D-4383-A5CD-EC05A84508BA}" type="presParOf" srcId="{F423AD5E-7C06-42BD-B115-D8B9F83C1D10}" destId="{823DB472-1BFE-45F6-ADFC-F135B8613A3E}" srcOrd="11" destOrd="0" presId="urn:microsoft.com/office/officeart/2005/8/layout/vList2"/>
    <dgm:cxn modelId="{4F77D90F-C04F-4383-8C40-56BDFABE7D53}" type="presParOf" srcId="{F423AD5E-7C06-42BD-B115-D8B9F83C1D10}" destId="{1ACB2CE4-CF79-4643-B2C4-BDB525DC8D3A}" srcOrd="12" destOrd="0" presId="urn:microsoft.com/office/officeart/2005/8/layout/vList2"/>
    <dgm:cxn modelId="{66986B6F-1BE1-44C1-AD65-329DA1FAE7B5}" type="presParOf" srcId="{F423AD5E-7C06-42BD-B115-D8B9F83C1D10}" destId="{3B51F09B-C116-44F2-89BE-923366FDF7AB}" srcOrd="13" destOrd="0" presId="urn:microsoft.com/office/officeart/2005/8/layout/vList2"/>
    <dgm:cxn modelId="{09C74EFE-CD6B-4DD0-8DB5-43DEC7FA52ED}" type="presParOf" srcId="{F423AD5E-7C06-42BD-B115-D8B9F83C1D10}" destId="{CEAFE956-0412-4CD8-A85F-287E9371D42F}" srcOrd="14" destOrd="0" presId="urn:microsoft.com/office/officeart/2005/8/layout/vList2"/>
    <dgm:cxn modelId="{4E0B5ED1-0DB5-466E-934C-EEB3B0FCF212}" type="presParOf" srcId="{F423AD5E-7C06-42BD-B115-D8B9F83C1D10}" destId="{62A0C243-2907-496D-BFC5-EBCFAF6DF866}" srcOrd="15" destOrd="0" presId="urn:microsoft.com/office/officeart/2005/8/layout/vList2"/>
    <dgm:cxn modelId="{07CC65F2-877A-408A-8BE7-AA33E67CBF66}" type="presParOf" srcId="{F423AD5E-7C06-42BD-B115-D8B9F83C1D10}" destId="{1B794333-5267-43B4-9CD2-06E38D7513C6}" srcOrd="16" destOrd="0" presId="urn:microsoft.com/office/officeart/2005/8/layout/vList2"/>
    <dgm:cxn modelId="{80D341DE-73FD-4035-B54B-5712E0E5BBB6}" type="presParOf" srcId="{F423AD5E-7C06-42BD-B115-D8B9F83C1D10}" destId="{7156FB25-F8DC-438A-BC2E-F4161E926A4A}" srcOrd="17" destOrd="0" presId="urn:microsoft.com/office/officeart/2005/8/layout/vList2"/>
    <dgm:cxn modelId="{964FB921-E2BD-4C00-B80E-83FDFA599831}" type="presParOf" srcId="{F423AD5E-7C06-42BD-B115-D8B9F83C1D10}" destId="{09C74EEF-7ECB-44A8-8F8A-FAD7D9E56256}" srcOrd="18" destOrd="0" presId="urn:microsoft.com/office/officeart/2005/8/layout/vList2"/>
    <dgm:cxn modelId="{9A3393A9-9383-4E96-8E04-D91F7E810249}" type="presParOf" srcId="{F423AD5E-7C06-42BD-B115-D8B9F83C1D10}" destId="{5B87EB37-28CD-42F7-B523-A1DF1C745008}" srcOrd="19" destOrd="0" presId="urn:microsoft.com/office/officeart/2005/8/layout/vList2"/>
    <dgm:cxn modelId="{4B238FEA-3D69-44DF-9B3E-F10FA65BE617}" type="presParOf" srcId="{F423AD5E-7C06-42BD-B115-D8B9F83C1D10}" destId="{EC700DBF-02B3-42A5-9523-176776C9B369}" srcOrd="20" destOrd="0" presId="urn:microsoft.com/office/officeart/2005/8/layout/vList2"/>
    <dgm:cxn modelId="{3301FDCB-900E-4B8F-ADCF-DF71E92F9677}" type="presParOf" srcId="{F423AD5E-7C06-42BD-B115-D8B9F83C1D10}" destId="{5492D821-139E-45E8-899F-BA764AA57E83}" srcOrd="21" destOrd="0" presId="urn:microsoft.com/office/officeart/2005/8/layout/vList2"/>
    <dgm:cxn modelId="{37B9A951-54C0-43ED-89A2-D1DCA2CBBC81}" type="presParOf" srcId="{F423AD5E-7C06-42BD-B115-D8B9F83C1D10}" destId="{5D6A72AB-D541-4495-A6F0-EF137131E01C}" srcOrd="22" destOrd="0" presId="urn:microsoft.com/office/officeart/2005/8/layout/vList2"/>
    <dgm:cxn modelId="{FDCFC697-17FD-461E-855B-58AA9FAF835B}" type="presParOf" srcId="{F423AD5E-7C06-42BD-B115-D8B9F83C1D10}" destId="{EBD8E0CC-BF54-4D45-B1F6-5C7567E31395}" srcOrd="23" destOrd="0" presId="urn:microsoft.com/office/officeart/2005/8/layout/vList2"/>
    <dgm:cxn modelId="{0EAAC60E-7D92-45F2-A390-9DAD44DD4F34}" type="presParOf" srcId="{F423AD5E-7C06-42BD-B115-D8B9F83C1D10}" destId="{C8DD39C1-6F1B-4B8E-BB8A-601953F506C5}" srcOrd="24" destOrd="0" presId="urn:microsoft.com/office/officeart/2005/8/layout/vList2"/>
    <dgm:cxn modelId="{AC995310-BA48-43DF-8BBE-A2C478634705}" type="presParOf" srcId="{F423AD5E-7C06-42BD-B115-D8B9F83C1D10}" destId="{FC0EA853-8C55-435E-99D4-C6CF9304C046}" srcOrd="25" destOrd="0" presId="urn:microsoft.com/office/officeart/2005/8/layout/vList2"/>
    <dgm:cxn modelId="{FA69880D-E06F-4289-B0D9-01E579446BA7}" type="presParOf" srcId="{F423AD5E-7C06-42BD-B115-D8B9F83C1D10}" destId="{00D8BDC9-43CC-431D-86D1-5F3A5881C1D9}" srcOrd="26" destOrd="0" presId="urn:microsoft.com/office/officeart/2005/8/layout/vList2"/>
    <dgm:cxn modelId="{C09D733B-C8C9-4CE5-BFEC-4D395CD6FA44}" type="presParOf" srcId="{F423AD5E-7C06-42BD-B115-D8B9F83C1D10}" destId="{C2878E18-FAC7-4467-865A-5704B4C5DB47}" srcOrd="27" destOrd="0" presId="urn:microsoft.com/office/officeart/2005/8/layout/vList2"/>
    <dgm:cxn modelId="{DC75B55B-73C0-455E-A815-EC2199FFED47}" type="presParOf" srcId="{F423AD5E-7C06-42BD-B115-D8B9F83C1D10}" destId="{E216F180-0747-4BDC-8F95-669ADFB6D8B7}" srcOrd="2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A923A5-8A49-4B91-9DB3-9A69BFC321D1}">
      <dsp:nvSpPr>
        <dsp:cNvPr id="0" name=""/>
        <dsp:cNvSpPr/>
      </dsp:nvSpPr>
      <dsp:spPr>
        <a:xfrm>
          <a:off x="0" y="0"/>
          <a:ext cx="8712968" cy="5545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latin typeface="Times New Roman" pitchFamily="18" charset="0"/>
              <a:cs typeface="Times New Roman" pitchFamily="18" charset="0"/>
            </a:rPr>
            <a:t> су-</a:t>
          </a:r>
          <a:r>
            <a:rPr lang="ru-RU" sz="2800" b="1" i="0" kern="1200" dirty="0" err="1" smtClean="0">
              <a:latin typeface="Times New Roman" pitchFamily="18" charset="0"/>
              <a:cs typeface="Times New Roman" pitchFamily="18" charset="0"/>
            </a:rPr>
            <a:t>джок</a:t>
          </a:r>
          <a:r>
            <a:rPr lang="ru-RU" sz="2800" b="1" i="0" kern="1200" dirty="0" smtClean="0">
              <a:latin typeface="Times New Roman" pitchFamily="18" charset="0"/>
              <a:cs typeface="Times New Roman" pitchFamily="18" charset="0"/>
            </a:rPr>
            <a:t> терапия</a:t>
          </a:r>
          <a:endParaRPr lang="ru-RU" sz="2800" b="1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98044" y="0"/>
        <a:ext cx="6914923" cy="554510"/>
      </dsp:txXfrm>
    </dsp:sp>
    <dsp:sp modelId="{84E50469-0FF7-4FB0-BE94-03453CE1B3B2}">
      <dsp:nvSpPr>
        <dsp:cNvPr id="0" name=""/>
        <dsp:cNvSpPr/>
      </dsp:nvSpPr>
      <dsp:spPr>
        <a:xfrm>
          <a:off x="491543" y="55451"/>
          <a:ext cx="870408" cy="4436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2DF227F-6F4A-4B7A-B2E9-7DC3B4D8253B}">
      <dsp:nvSpPr>
        <dsp:cNvPr id="0" name=""/>
        <dsp:cNvSpPr/>
      </dsp:nvSpPr>
      <dsp:spPr>
        <a:xfrm>
          <a:off x="0" y="609961"/>
          <a:ext cx="8712968" cy="5545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latin typeface="Times New Roman" pitchFamily="18" charset="0"/>
              <a:cs typeface="Times New Roman" pitchFamily="18" charset="0"/>
            </a:rPr>
            <a:t> фитотерапия</a:t>
          </a:r>
          <a:endParaRPr lang="ru-RU" sz="2800" b="1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98044" y="609961"/>
        <a:ext cx="6914923" cy="554510"/>
      </dsp:txXfrm>
    </dsp:sp>
    <dsp:sp modelId="{B2635DDE-1092-4B18-BC44-D910C3B86D3D}">
      <dsp:nvSpPr>
        <dsp:cNvPr id="0" name=""/>
        <dsp:cNvSpPr/>
      </dsp:nvSpPr>
      <dsp:spPr>
        <a:xfrm>
          <a:off x="491543" y="665412"/>
          <a:ext cx="870408" cy="4436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7820DBE-10E6-41D8-AF3E-2397018EDAF4}">
      <dsp:nvSpPr>
        <dsp:cNvPr id="0" name=""/>
        <dsp:cNvSpPr/>
      </dsp:nvSpPr>
      <dsp:spPr>
        <a:xfrm>
          <a:off x="0" y="1219923"/>
          <a:ext cx="8712968" cy="5545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latin typeface="Times New Roman" pitchFamily="18" charset="0"/>
              <a:cs typeface="Times New Roman" pitchFamily="18" charset="0"/>
            </a:rPr>
            <a:t> музыкотерапия</a:t>
          </a:r>
          <a:endParaRPr lang="ru-RU" sz="2800" b="1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98044" y="1219923"/>
        <a:ext cx="6914923" cy="554510"/>
      </dsp:txXfrm>
    </dsp:sp>
    <dsp:sp modelId="{55E0C2CD-E1C3-4AFF-B104-0FEE4EF405D3}">
      <dsp:nvSpPr>
        <dsp:cNvPr id="0" name=""/>
        <dsp:cNvSpPr/>
      </dsp:nvSpPr>
      <dsp:spPr>
        <a:xfrm>
          <a:off x="491543" y="1275374"/>
          <a:ext cx="870408" cy="4436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8DA5037-7F1D-42A3-8C32-E467189FA32A}">
      <dsp:nvSpPr>
        <dsp:cNvPr id="0" name=""/>
        <dsp:cNvSpPr/>
      </dsp:nvSpPr>
      <dsp:spPr>
        <a:xfrm>
          <a:off x="0" y="1829885"/>
          <a:ext cx="8712968" cy="5545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latin typeface="Times New Roman" pitchFamily="18" charset="0"/>
              <a:cs typeface="Times New Roman" pitchFamily="18" charset="0"/>
            </a:rPr>
            <a:t> ароматерапия</a:t>
          </a:r>
          <a:endParaRPr lang="ru-RU" sz="2800" b="1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98044" y="1829885"/>
        <a:ext cx="6914923" cy="554510"/>
      </dsp:txXfrm>
    </dsp:sp>
    <dsp:sp modelId="{22EBB8E2-564B-43B6-9FE1-002CBE714772}">
      <dsp:nvSpPr>
        <dsp:cNvPr id="0" name=""/>
        <dsp:cNvSpPr/>
      </dsp:nvSpPr>
      <dsp:spPr>
        <a:xfrm>
          <a:off x="491543" y="1885336"/>
          <a:ext cx="870408" cy="4436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29FCF19-A231-430F-923B-C5761C8BDE71}">
      <dsp:nvSpPr>
        <dsp:cNvPr id="0" name=""/>
        <dsp:cNvSpPr/>
      </dsp:nvSpPr>
      <dsp:spPr>
        <a:xfrm>
          <a:off x="0" y="2439847"/>
          <a:ext cx="8712968" cy="5545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latin typeface="Times New Roman" pitchFamily="18" charset="0"/>
              <a:cs typeface="Times New Roman" pitchFamily="18" charset="0"/>
            </a:rPr>
            <a:t> дыхательная гимнастика</a:t>
          </a:r>
          <a:endParaRPr lang="ru-RU" sz="2800" b="1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98044" y="2439847"/>
        <a:ext cx="6914923" cy="554510"/>
      </dsp:txXfrm>
    </dsp:sp>
    <dsp:sp modelId="{6DE9CED2-7372-48CA-9507-4DC700F31A67}">
      <dsp:nvSpPr>
        <dsp:cNvPr id="0" name=""/>
        <dsp:cNvSpPr/>
      </dsp:nvSpPr>
      <dsp:spPr>
        <a:xfrm>
          <a:off x="491543" y="2495298"/>
          <a:ext cx="870408" cy="4436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AACE4B6-20DD-4F9D-89F4-20E06CD39665}">
      <dsp:nvSpPr>
        <dsp:cNvPr id="0" name=""/>
        <dsp:cNvSpPr/>
      </dsp:nvSpPr>
      <dsp:spPr>
        <a:xfrm>
          <a:off x="0" y="3049809"/>
          <a:ext cx="8712968" cy="5545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err="1" smtClean="0">
              <a:latin typeface="Times New Roman" pitchFamily="18" charset="0"/>
              <a:cs typeface="Times New Roman" pitchFamily="18" charset="0"/>
            </a:rPr>
            <a:t>сказкотерапия</a:t>
          </a:r>
          <a:r>
            <a:rPr lang="ru-RU" sz="2800" b="1" i="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800" b="1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98044" y="3049809"/>
        <a:ext cx="6914923" cy="554510"/>
      </dsp:txXfrm>
    </dsp:sp>
    <dsp:sp modelId="{932BFF5A-B73D-4FB3-AA0F-C4AD8B458CC8}">
      <dsp:nvSpPr>
        <dsp:cNvPr id="0" name=""/>
        <dsp:cNvSpPr/>
      </dsp:nvSpPr>
      <dsp:spPr>
        <a:xfrm>
          <a:off x="491543" y="3105260"/>
          <a:ext cx="870408" cy="4436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7821E58-4D4B-484E-A80E-130858BD2140}">
      <dsp:nvSpPr>
        <dsp:cNvPr id="0" name=""/>
        <dsp:cNvSpPr/>
      </dsp:nvSpPr>
      <dsp:spPr>
        <a:xfrm>
          <a:off x="0" y="3659771"/>
          <a:ext cx="8712968" cy="5545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latin typeface="Times New Roman" pitchFamily="18" charset="0"/>
              <a:cs typeface="Times New Roman" pitchFamily="18" charset="0"/>
            </a:rPr>
            <a:t>пальчиковая гимнастика</a:t>
          </a:r>
          <a:endParaRPr lang="ru-RU" sz="2800" b="1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98044" y="3659771"/>
        <a:ext cx="6914923" cy="554510"/>
      </dsp:txXfrm>
    </dsp:sp>
    <dsp:sp modelId="{FDB31AF5-DD75-439D-AA14-3CF5301F3238}">
      <dsp:nvSpPr>
        <dsp:cNvPr id="0" name=""/>
        <dsp:cNvSpPr/>
      </dsp:nvSpPr>
      <dsp:spPr>
        <a:xfrm>
          <a:off x="491543" y="3715222"/>
          <a:ext cx="870408" cy="4436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AC0D03A-A167-47AE-98E9-0ACA9E41BA1F}">
      <dsp:nvSpPr>
        <dsp:cNvPr id="0" name=""/>
        <dsp:cNvSpPr/>
      </dsp:nvSpPr>
      <dsp:spPr>
        <a:xfrm>
          <a:off x="0" y="4269733"/>
          <a:ext cx="8712968" cy="5545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err="1" smtClean="0">
              <a:latin typeface="Times New Roman" pitchFamily="18" charset="0"/>
              <a:cs typeface="Times New Roman" pitchFamily="18" charset="0"/>
            </a:rPr>
            <a:t>цветотерапия</a:t>
          </a:r>
          <a:r>
            <a:rPr lang="ru-RU" sz="2800" b="1" i="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800" b="1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98044" y="4269733"/>
        <a:ext cx="6914923" cy="554510"/>
      </dsp:txXfrm>
    </dsp:sp>
    <dsp:sp modelId="{B528C305-6730-48B3-9CD1-681D24826B25}">
      <dsp:nvSpPr>
        <dsp:cNvPr id="0" name=""/>
        <dsp:cNvSpPr/>
      </dsp:nvSpPr>
      <dsp:spPr>
        <a:xfrm>
          <a:off x="491543" y="4325184"/>
          <a:ext cx="870408" cy="4436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DB1F1EF-5C4B-4583-B2A1-D31370C3B47A}">
      <dsp:nvSpPr>
        <dsp:cNvPr id="0" name=""/>
        <dsp:cNvSpPr/>
      </dsp:nvSpPr>
      <dsp:spPr>
        <a:xfrm>
          <a:off x="0" y="4879695"/>
          <a:ext cx="8712968" cy="5545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latin typeface="Times New Roman" pitchFamily="18" charset="0"/>
              <a:cs typeface="Times New Roman" pitchFamily="18" charset="0"/>
            </a:rPr>
            <a:t> арт-терапия</a:t>
          </a:r>
          <a:endParaRPr lang="ru-RU" sz="2800" b="1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98044" y="4879695"/>
        <a:ext cx="6914923" cy="554510"/>
      </dsp:txXfrm>
    </dsp:sp>
    <dsp:sp modelId="{E3351236-28C7-4C44-83DC-88156678B676}">
      <dsp:nvSpPr>
        <dsp:cNvPr id="0" name=""/>
        <dsp:cNvSpPr/>
      </dsp:nvSpPr>
      <dsp:spPr>
        <a:xfrm>
          <a:off x="491543" y="4935146"/>
          <a:ext cx="870408" cy="4436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9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753CEFD-A716-44FE-BD80-332FB07A0D6B}">
      <dsp:nvSpPr>
        <dsp:cNvPr id="0" name=""/>
        <dsp:cNvSpPr/>
      </dsp:nvSpPr>
      <dsp:spPr>
        <a:xfrm>
          <a:off x="0" y="5494161"/>
          <a:ext cx="8712968" cy="5545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atin typeface="Times New Roman" pitchFamily="18" charset="0"/>
              <a:cs typeface="Times New Roman" pitchFamily="18" charset="0"/>
            </a:rPr>
            <a:t>гимнастика после сна</a:t>
          </a:r>
          <a:endParaRPr lang="ru-RU" sz="2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98044" y="5494161"/>
        <a:ext cx="6914923" cy="554510"/>
      </dsp:txXfrm>
    </dsp:sp>
    <dsp:sp modelId="{2D04288F-B194-4E12-AEC6-4D214743337E}">
      <dsp:nvSpPr>
        <dsp:cNvPr id="0" name=""/>
        <dsp:cNvSpPr/>
      </dsp:nvSpPr>
      <dsp:spPr>
        <a:xfrm>
          <a:off x="485340" y="5545108"/>
          <a:ext cx="882815" cy="4436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0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4497F6-89BA-4E09-AA3D-A37B8ABF9D2D}">
      <dsp:nvSpPr>
        <dsp:cNvPr id="0" name=""/>
        <dsp:cNvSpPr/>
      </dsp:nvSpPr>
      <dsp:spPr>
        <a:xfrm>
          <a:off x="0" y="1113354"/>
          <a:ext cx="4536504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8480DB5-D432-4CE9-B071-49BC21007EC8}">
      <dsp:nvSpPr>
        <dsp:cNvPr id="0" name=""/>
        <dsp:cNvSpPr/>
      </dsp:nvSpPr>
      <dsp:spPr>
        <a:xfrm>
          <a:off x="226825" y="37254"/>
          <a:ext cx="4301286" cy="156361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028" tIns="0" rIns="12002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1. Задачи ФГОС направленные на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здоровьесбережение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детей?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3154" y="113583"/>
        <a:ext cx="4148628" cy="1410956"/>
      </dsp:txXfrm>
    </dsp:sp>
    <dsp:sp modelId="{549A18A4-5D33-4881-81E7-904F50764E90}">
      <dsp:nvSpPr>
        <dsp:cNvPr id="0" name=""/>
        <dsp:cNvSpPr/>
      </dsp:nvSpPr>
      <dsp:spPr>
        <a:xfrm>
          <a:off x="0" y="3195145"/>
          <a:ext cx="4536504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FDA3C74-28F2-40E8-89E3-E9B741E2D0A8}">
      <dsp:nvSpPr>
        <dsp:cNvPr id="0" name=""/>
        <dsp:cNvSpPr/>
      </dsp:nvSpPr>
      <dsp:spPr>
        <a:xfrm>
          <a:off x="244131" y="2152911"/>
          <a:ext cx="4148415" cy="1558636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028" tIns="0" rIns="12002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2.Содержание области Физическое развитие , направленное на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здоровьесбережение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детей?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0217" y="2228997"/>
        <a:ext cx="3996243" cy="14064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C095E9-1A8C-4F20-B4BE-2691BA2BF1A4}">
      <dsp:nvSpPr>
        <dsp:cNvPr id="0" name=""/>
        <dsp:cNvSpPr/>
      </dsp:nvSpPr>
      <dsp:spPr>
        <a:xfrm>
          <a:off x="0" y="442223"/>
          <a:ext cx="7992888" cy="3499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Родительские собрания</a:t>
          </a:r>
        </a:p>
      </dsp:txBody>
      <dsp:txXfrm>
        <a:off x="17084" y="459307"/>
        <a:ext cx="7958720" cy="315792"/>
      </dsp:txXfrm>
    </dsp:sp>
    <dsp:sp modelId="{43EB8173-A700-4BE8-8261-DB62E6A8CE10}">
      <dsp:nvSpPr>
        <dsp:cNvPr id="0" name=""/>
        <dsp:cNvSpPr/>
      </dsp:nvSpPr>
      <dsp:spPr>
        <a:xfrm>
          <a:off x="0" y="802929"/>
          <a:ext cx="7992888" cy="349960"/>
        </a:xfrm>
        <a:prstGeom prst="roundRect">
          <a:avLst/>
        </a:prstGeom>
        <a:gradFill rotWithShape="0">
          <a:gsLst>
            <a:gs pos="0">
              <a:schemeClr val="accent5">
                <a:hueOff val="-709563"/>
                <a:satOff val="2844"/>
                <a:lumOff val="616"/>
                <a:alphaOff val="0"/>
                <a:shade val="51000"/>
                <a:satMod val="130000"/>
              </a:schemeClr>
            </a:gs>
            <a:gs pos="80000">
              <a:schemeClr val="accent5">
                <a:hueOff val="-709563"/>
                <a:satOff val="2844"/>
                <a:lumOff val="616"/>
                <a:alphaOff val="0"/>
                <a:shade val="93000"/>
                <a:satMod val="130000"/>
              </a:schemeClr>
            </a:gs>
            <a:gs pos="100000">
              <a:schemeClr val="accent5">
                <a:hueOff val="-709563"/>
                <a:satOff val="2844"/>
                <a:lumOff val="61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rPr>
            <a:t>Совместные праздники и развлечения</a:t>
          </a:r>
        </a:p>
      </dsp:txBody>
      <dsp:txXfrm>
        <a:off x="17084" y="820013"/>
        <a:ext cx="7958720" cy="315792"/>
      </dsp:txXfrm>
    </dsp:sp>
    <dsp:sp modelId="{EFC30C4D-C2C0-48F5-BEF5-9308CF19AE9F}">
      <dsp:nvSpPr>
        <dsp:cNvPr id="0" name=""/>
        <dsp:cNvSpPr/>
      </dsp:nvSpPr>
      <dsp:spPr>
        <a:xfrm>
          <a:off x="0" y="1163634"/>
          <a:ext cx="7992888" cy="349960"/>
        </a:xfrm>
        <a:prstGeom prst="roundRect">
          <a:avLst/>
        </a:prstGeom>
        <a:gradFill rotWithShape="0">
          <a:gsLst>
            <a:gs pos="0">
              <a:schemeClr val="accent5">
                <a:hueOff val="-1419125"/>
                <a:satOff val="5687"/>
                <a:lumOff val="1233"/>
                <a:alphaOff val="0"/>
                <a:shade val="51000"/>
                <a:satMod val="130000"/>
              </a:schemeClr>
            </a:gs>
            <a:gs pos="80000">
              <a:schemeClr val="accent5">
                <a:hueOff val="-1419125"/>
                <a:satOff val="5687"/>
                <a:lumOff val="1233"/>
                <a:alphaOff val="0"/>
                <a:shade val="93000"/>
                <a:satMod val="130000"/>
              </a:schemeClr>
            </a:gs>
            <a:gs pos="100000">
              <a:schemeClr val="accent5">
                <a:hueOff val="-1419125"/>
                <a:satOff val="5687"/>
                <a:lumOff val="123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Сайт детского сада (группы)</a:t>
          </a:r>
        </a:p>
      </dsp:txBody>
      <dsp:txXfrm>
        <a:off x="17084" y="1180718"/>
        <a:ext cx="7958720" cy="315792"/>
      </dsp:txXfrm>
    </dsp:sp>
    <dsp:sp modelId="{65AD13B3-CFE8-4BDA-8D2F-E7F33B34F15D}">
      <dsp:nvSpPr>
        <dsp:cNvPr id="0" name=""/>
        <dsp:cNvSpPr/>
      </dsp:nvSpPr>
      <dsp:spPr>
        <a:xfrm>
          <a:off x="0" y="1524343"/>
          <a:ext cx="7992888" cy="349960"/>
        </a:xfrm>
        <a:prstGeom prst="roundRect">
          <a:avLst/>
        </a:prstGeom>
        <a:gradFill rotWithShape="0">
          <a:gsLst>
            <a:gs pos="0">
              <a:schemeClr val="accent5">
                <a:hueOff val="-2128688"/>
                <a:satOff val="8531"/>
                <a:lumOff val="1849"/>
                <a:alphaOff val="0"/>
                <a:shade val="51000"/>
                <a:satMod val="130000"/>
              </a:schemeClr>
            </a:gs>
            <a:gs pos="80000">
              <a:schemeClr val="accent5">
                <a:hueOff val="-2128688"/>
                <a:satOff val="8531"/>
                <a:lumOff val="1849"/>
                <a:alphaOff val="0"/>
                <a:shade val="93000"/>
                <a:satMod val="130000"/>
              </a:schemeClr>
            </a:gs>
            <a:gs pos="100000">
              <a:schemeClr val="accent5">
                <a:hueOff val="-2128688"/>
                <a:satOff val="8531"/>
                <a:lumOff val="18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Детско-родительские проекты</a:t>
          </a:r>
        </a:p>
      </dsp:txBody>
      <dsp:txXfrm>
        <a:off x="17084" y="1541427"/>
        <a:ext cx="7958720" cy="315792"/>
      </dsp:txXfrm>
    </dsp:sp>
    <dsp:sp modelId="{3673F1EE-8F80-4A84-97D6-9894F5884C1E}">
      <dsp:nvSpPr>
        <dsp:cNvPr id="0" name=""/>
        <dsp:cNvSpPr/>
      </dsp:nvSpPr>
      <dsp:spPr>
        <a:xfrm>
          <a:off x="0" y="1885049"/>
          <a:ext cx="7992888" cy="349960"/>
        </a:xfrm>
        <a:prstGeom prst="roundRect">
          <a:avLst/>
        </a:prstGeom>
        <a:gradFill rotWithShape="0">
          <a:gsLst>
            <a:gs pos="0">
              <a:schemeClr val="accent5">
                <a:hueOff val="-2838251"/>
                <a:satOff val="11375"/>
                <a:lumOff val="2465"/>
                <a:alphaOff val="0"/>
                <a:shade val="51000"/>
                <a:satMod val="130000"/>
              </a:schemeClr>
            </a:gs>
            <a:gs pos="80000">
              <a:schemeClr val="accent5">
                <a:hueOff val="-2838251"/>
                <a:satOff val="11375"/>
                <a:lumOff val="2465"/>
                <a:alphaOff val="0"/>
                <a:shade val="93000"/>
                <a:satMod val="130000"/>
              </a:schemeClr>
            </a:gs>
            <a:gs pos="100000">
              <a:schemeClr val="accent5">
                <a:hueOff val="-2838251"/>
                <a:satOff val="11375"/>
                <a:lumOff val="246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Консультации</a:t>
          </a:r>
          <a:endParaRPr lang="ru-RU" sz="2000" b="1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084" y="1902133"/>
        <a:ext cx="7958720" cy="315792"/>
      </dsp:txXfrm>
    </dsp:sp>
    <dsp:sp modelId="{06D605B0-160B-4C32-86A0-D38589BE3EBB}">
      <dsp:nvSpPr>
        <dsp:cNvPr id="0" name=""/>
        <dsp:cNvSpPr/>
      </dsp:nvSpPr>
      <dsp:spPr>
        <a:xfrm>
          <a:off x="0" y="2245755"/>
          <a:ext cx="7992888" cy="349960"/>
        </a:xfrm>
        <a:prstGeom prst="roundRect">
          <a:avLst/>
        </a:prstGeom>
        <a:gradFill rotWithShape="0">
          <a:gsLst>
            <a:gs pos="0">
              <a:schemeClr val="accent5">
                <a:hueOff val="-3547813"/>
                <a:satOff val="14218"/>
                <a:lumOff val="3081"/>
                <a:alphaOff val="0"/>
                <a:shade val="51000"/>
                <a:satMod val="130000"/>
              </a:schemeClr>
            </a:gs>
            <a:gs pos="80000">
              <a:schemeClr val="accent5">
                <a:hueOff val="-3547813"/>
                <a:satOff val="14218"/>
                <a:lumOff val="3081"/>
                <a:alphaOff val="0"/>
                <a:shade val="93000"/>
                <a:satMod val="130000"/>
              </a:schemeClr>
            </a:gs>
            <a:gs pos="100000">
              <a:schemeClr val="accent5">
                <a:hueOff val="-3547813"/>
                <a:satOff val="14218"/>
                <a:lumOff val="308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Родительские конференции</a:t>
          </a:r>
        </a:p>
      </dsp:txBody>
      <dsp:txXfrm>
        <a:off x="17084" y="2262839"/>
        <a:ext cx="7958720" cy="315792"/>
      </dsp:txXfrm>
    </dsp:sp>
    <dsp:sp modelId="{1ACB2CE4-CF79-4643-B2C4-BDB525DC8D3A}">
      <dsp:nvSpPr>
        <dsp:cNvPr id="0" name=""/>
        <dsp:cNvSpPr/>
      </dsp:nvSpPr>
      <dsp:spPr>
        <a:xfrm>
          <a:off x="0" y="2598468"/>
          <a:ext cx="7992888" cy="349960"/>
        </a:xfrm>
        <a:prstGeom prst="roundRect">
          <a:avLst/>
        </a:prstGeom>
        <a:gradFill rotWithShape="0">
          <a:gsLst>
            <a:gs pos="0">
              <a:schemeClr val="accent5">
                <a:hueOff val="-4257376"/>
                <a:satOff val="17062"/>
                <a:lumOff val="3698"/>
                <a:alphaOff val="0"/>
                <a:shade val="51000"/>
                <a:satMod val="130000"/>
              </a:schemeClr>
            </a:gs>
            <a:gs pos="80000">
              <a:schemeClr val="accent5">
                <a:hueOff val="-4257376"/>
                <a:satOff val="17062"/>
                <a:lumOff val="3698"/>
                <a:alphaOff val="0"/>
                <a:shade val="93000"/>
                <a:satMod val="130000"/>
              </a:schemeClr>
            </a:gs>
            <a:gs pos="100000">
              <a:schemeClr val="accent5">
                <a:hueOff val="-4257376"/>
                <a:satOff val="17062"/>
                <a:lumOff val="36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Дни открытых дверей</a:t>
          </a:r>
        </a:p>
      </dsp:txBody>
      <dsp:txXfrm>
        <a:off x="17084" y="2615552"/>
        <a:ext cx="7958720" cy="315792"/>
      </dsp:txXfrm>
    </dsp:sp>
    <dsp:sp modelId="{3B51F09B-C116-44F2-89BE-923366FDF7AB}">
      <dsp:nvSpPr>
        <dsp:cNvPr id="0" name=""/>
        <dsp:cNvSpPr/>
      </dsp:nvSpPr>
      <dsp:spPr>
        <a:xfrm>
          <a:off x="0" y="2593961"/>
          <a:ext cx="7992888" cy="446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774" tIns="25400" rIns="142240" bIns="2540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000" b="1" kern="120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000" b="1" kern="120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593961"/>
        <a:ext cx="7992888" cy="446372"/>
      </dsp:txXfrm>
    </dsp:sp>
    <dsp:sp modelId="{CEAFE956-0412-4CD8-A85F-287E9371D42F}">
      <dsp:nvSpPr>
        <dsp:cNvPr id="0" name=""/>
        <dsp:cNvSpPr/>
      </dsp:nvSpPr>
      <dsp:spPr>
        <a:xfrm>
          <a:off x="0" y="2959160"/>
          <a:ext cx="7992888" cy="349960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Выставки совместных работ (вернисаж)</a:t>
          </a:r>
        </a:p>
      </dsp:txBody>
      <dsp:txXfrm>
        <a:off x="17084" y="2976244"/>
        <a:ext cx="7958720" cy="315792"/>
      </dsp:txXfrm>
    </dsp:sp>
    <dsp:sp modelId="{1B794333-5267-43B4-9CD2-06E38D7513C6}">
      <dsp:nvSpPr>
        <dsp:cNvPr id="0" name=""/>
        <dsp:cNvSpPr/>
      </dsp:nvSpPr>
      <dsp:spPr>
        <a:xfrm>
          <a:off x="0" y="3319852"/>
          <a:ext cx="7992888" cy="349960"/>
        </a:xfrm>
        <a:prstGeom prst="roundRect">
          <a:avLst/>
        </a:prstGeom>
        <a:gradFill rotWithShape="0">
          <a:gsLst>
            <a:gs pos="0">
              <a:schemeClr val="accent5">
                <a:hueOff val="-5676501"/>
                <a:satOff val="22749"/>
                <a:lumOff val="4930"/>
                <a:alphaOff val="0"/>
                <a:shade val="51000"/>
                <a:satMod val="130000"/>
              </a:schemeClr>
            </a:gs>
            <a:gs pos="80000">
              <a:schemeClr val="accent5">
                <a:hueOff val="-5676501"/>
                <a:satOff val="22749"/>
                <a:lumOff val="4930"/>
                <a:alphaOff val="0"/>
                <a:shade val="93000"/>
                <a:satMod val="130000"/>
              </a:schemeClr>
            </a:gs>
            <a:gs pos="100000">
              <a:schemeClr val="accent5">
                <a:hueOff val="-5676501"/>
                <a:satOff val="22749"/>
                <a:lumOff val="49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Проведение мастер класса, тренинга, деловой игры</a:t>
          </a:r>
          <a:endParaRPr lang="ru-RU" sz="2000" b="1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084" y="3336936"/>
        <a:ext cx="7958720" cy="315792"/>
      </dsp:txXfrm>
    </dsp:sp>
    <dsp:sp modelId="{09C74EEF-7ECB-44A8-8F8A-FAD7D9E56256}">
      <dsp:nvSpPr>
        <dsp:cNvPr id="0" name=""/>
        <dsp:cNvSpPr/>
      </dsp:nvSpPr>
      <dsp:spPr>
        <a:xfrm>
          <a:off x="0" y="3680546"/>
          <a:ext cx="7992888" cy="349960"/>
        </a:xfrm>
        <a:prstGeom prst="roundRect">
          <a:avLst/>
        </a:prstGeom>
        <a:gradFill rotWithShape="0">
          <a:gsLst>
            <a:gs pos="0">
              <a:schemeClr val="accent5">
                <a:hueOff val="-6386063"/>
                <a:satOff val="25593"/>
                <a:lumOff val="5547"/>
                <a:alphaOff val="0"/>
                <a:shade val="51000"/>
                <a:satMod val="130000"/>
              </a:schemeClr>
            </a:gs>
            <a:gs pos="80000">
              <a:schemeClr val="accent5">
                <a:hueOff val="-6386063"/>
                <a:satOff val="25593"/>
                <a:lumOff val="5547"/>
                <a:alphaOff val="0"/>
                <a:shade val="93000"/>
                <a:satMod val="130000"/>
              </a:schemeClr>
            </a:gs>
            <a:gs pos="100000">
              <a:schemeClr val="accent5">
                <a:hueOff val="-6386063"/>
                <a:satOff val="25593"/>
                <a:lumOff val="55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Презентации</a:t>
          </a:r>
          <a:endParaRPr lang="ru-RU" sz="2000" b="1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084" y="3697630"/>
        <a:ext cx="7958720" cy="315792"/>
      </dsp:txXfrm>
    </dsp:sp>
    <dsp:sp modelId="{EC700DBF-02B3-42A5-9523-176776C9B369}">
      <dsp:nvSpPr>
        <dsp:cNvPr id="0" name=""/>
        <dsp:cNvSpPr/>
      </dsp:nvSpPr>
      <dsp:spPr>
        <a:xfrm>
          <a:off x="0" y="4041240"/>
          <a:ext cx="7992888" cy="349960"/>
        </a:xfrm>
        <a:prstGeom prst="roundRect">
          <a:avLst/>
        </a:prstGeom>
        <a:gradFill rotWithShape="0">
          <a:gsLst>
            <a:gs pos="0">
              <a:schemeClr val="accent5">
                <a:hueOff val="-7095626"/>
                <a:satOff val="28436"/>
                <a:lumOff val="6163"/>
                <a:alphaOff val="0"/>
                <a:shade val="51000"/>
                <a:satMod val="130000"/>
              </a:schemeClr>
            </a:gs>
            <a:gs pos="80000">
              <a:schemeClr val="accent5">
                <a:hueOff val="-7095626"/>
                <a:satOff val="28436"/>
                <a:lumOff val="6163"/>
                <a:alphaOff val="0"/>
                <a:shade val="93000"/>
                <a:satMod val="130000"/>
              </a:schemeClr>
            </a:gs>
            <a:gs pos="100000">
              <a:schemeClr val="accent5">
                <a:hueOff val="-7095626"/>
                <a:satOff val="28436"/>
                <a:lumOff val="61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Выставка семейных реликвий</a:t>
          </a:r>
          <a:endParaRPr lang="ru-RU" sz="2000" b="1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084" y="4058324"/>
        <a:ext cx="7958720" cy="315792"/>
      </dsp:txXfrm>
    </dsp:sp>
    <dsp:sp modelId="{5D6A72AB-D541-4495-A6F0-EF137131E01C}">
      <dsp:nvSpPr>
        <dsp:cNvPr id="0" name=""/>
        <dsp:cNvSpPr/>
      </dsp:nvSpPr>
      <dsp:spPr>
        <a:xfrm>
          <a:off x="0" y="4401932"/>
          <a:ext cx="7992888" cy="349960"/>
        </a:xfrm>
        <a:prstGeom prst="roundRect">
          <a:avLst/>
        </a:prstGeom>
        <a:gradFill rotWithShape="0">
          <a:gsLst>
            <a:gs pos="0">
              <a:schemeClr val="accent5">
                <a:hueOff val="-7805188"/>
                <a:satOff val="31280"/>
                <a:lumOff val="6779"/>
                <a:alphaOff val="0"/>
                <a:shade val="51000"/>
                <a:satMod val="130000"/>
              </a:schemeClr>
            </a:gs>
            <a:gs pos="80000">
              <a:schemeClr val="accent5">
                <a:hueOff val="-7805188"/>
                <a:satOff val="31280"/>
                <a:lumOff val="6779"/>
                <a:alphaOff val="0"/>
                <a:shade val="93000"/>
                <a:satMod val="130000"/>
              </a:schemeClr>
            </a:gs>
            <a:gs pos="100000">
              <a:schemeClr val="accent5">
                <a:hueOff val="-7805188"/>
                <a:satOff val="31280"/>
                <a:lumOff val="677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День добрых дел</a:t>
          </a:r>
          <a:endParaRPr lang="ru-RU" sz="2000" b="1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084" y="4419016"/>
        <a:ext cx="7958720" cy="315792"/>
      </dsp:txXfrm>
    </dsp:sp>
    <dsp:sp modelId="{C8DD39C1-6F1B-4B8E-BB8A-601953F506C5}">
      <dsp:nvSpPr>
        <dsp:cNvPr id="0" name=""/>
        <dsp:cNvSpPr/>
      </dsp:nvSpPr>
      <dsp:spPr>
        <a:xfrm>
          <a:off x="0" y="4762626"/>
          <a:ext cx="7992888" cy="349960"/>
        </a:xfrm>
        <a:prstGeom prst="roundRect">
          <a:avLst/>
        </a:prstGeom>
        <a:gradFill rotWithShape="0">
          <a:gsLst>
            <a:gs pos="0">
              <a:schemeClr val="accent5">
                <a:hueOff val="-8514751"/>
                <a:satOff val="34124"/>
                <a:lumOff val="7395"/>
                <a:alphaOff val="0"/>
                <a:shade val="51000"/>
                <a:satMod val="130000"/>
              </a:schemeClr>
            </a:gs>
            <a:gs pos="80000">
              <a:schemeClr val="accent5">
                <a:hueOff val="-8514751"/>
                <a:satOff val="34124"/>
                <a:lumOff val="7395"/>
                <a:alphaOff val="0"/>
                <a:shade val="93000"/>
                <a:satMod val="130000"/>
              </a:schemeClr>
            </a:gs>
            <a:gs pos="100000">
              <a:schemeClr val="accent5">
                <a:hueOff val="-8514751"/>
                <a:satOff val="34124"/>
                <a:lumOff val="73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Клубы родителей</a:t>
          </a:r>
          <a:endParaRPr lang="ru-RU" sz="2000" b="1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084" y="4779710"/>
        <a:ext cx="7958720" cy="315792"/>
      </dsp:txXfrm>
    </dsp:sp>
    <dsp:sp modelId="{00D8BDC9-43CC-431D-86D1-5F3A5881C1D9}">
      <dsp:nvSpPr>
        <dsp:cNvPr id="0" name=""/>
        <dsp:cNvSpPr/>
      </dsp:nvSpPr>
      <dsp:spPr>
        <a:xfrm>
          <a:off x="0" y="5123320"/>
          <a:ext cx="7992888" cy="349960"/>
        </a:xfrm>
        <a:prstGeom prst="roundRect">
          <a:avLst/>
        </a:prstGeom>
        <a:gradFill rotWithShape="0">
          <a:gsLst>
            <a:gs pos="0">
              <a:schemeClr val="accent5">
                <a:hueOff val="-9224313"/>
                <a:satOff val="36967"/>
                <a:lumOff val="8012"/>
                <a:alphaOff val="0"/>
                <a:shade val="51000"/>
                <a:satMod val="130000"/>
              </a:schemeClr>
            </a:gs>
            <a:gs pos="80000">
              <a:schemeClr val="accent5">
                <a:hueOff val="-9224313"/>
                <a:satOff val="36967"/>
                <a:lumOff val="8012"/>
                <a:alphaOff val="0"/>
                <a:shade val="93000"/>
                <a:satMod val="130000"/>
              </a:schemeClr>
            </a:gs>
            <a:gs pos="100000">
              <a:schemeClr val="accent5">
                <a:hueOff val="-9224313"/>
                <a:satOff val="36967"/>
                <a:lumOff val="80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Совместные прогулки и экскурсии </a:t>
          </a:r>
          <a:endParaRPr lang="ru-RU" sz="2000" b="1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084" y="5140404"/>
        <a:ext cx="7958720" cy="315792"/>
      </dsp:txXfrm>
    </dsp:sp>
    <dsp:sp modelId="{E216F180-0747-4BDC-8F95-669ADFB6D8B7}">
      <dsp:nvSpPr>
        <dsp:cNvPr id="0" name=""/>
        <dsp:cNvSpPr/>
      </dsp:nvSpPr>
      <dsp:spPr>
        <a:xfrm>
          <a:off x="0" y="5479365"/>
          <a:ext cx="7992888" cy="34996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Коробочки предложений (в приемной комнате)</a:t>
          </a:r>
          <a:endParaRPr lang="ru-RU" sz="2000" b="1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084" y="5496449"/>
        <a:ext cx="7958720" cy="3157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B2965-DA07-4B77-A9D0-4D623B5F1997}" type="datetimeFigureOut">
              <a:rPr lang="fr-FR"/>
              <a:pPr>
                <a:defRPr/>
              </a:pPr>
              <a:t>23/04/2015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58504-0945-4B67-B799-6B2BF32942A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41027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3A3A0-2BBF-433B-9448-C6F0E362D894}" type="datetimeFigureOut">
              <a:rPr lang="fr-FR"/>
              <a:pPr>
                <a:defRPr/>
              </a:pPr>
              <a:t>23/04/2015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B2B30-53D6-4A8E-8F25-64C7FFA2E44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80789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C5AE1-78A9-42C4-A5D7-FB372738C8F6}" type="datetimeFigureOut">
              <a:rPr lang="fr-FR"/>
              <a:pPr>
                <a:defRPr/>
              </a:pPr>
              <a:t>23/04/2015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222F2-4602-441E-B8F1-CC84A06D110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87464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D50D0-3B95-4618-A726-3241CD8E10CC}" type="datetimeFigureOut">
              <a:rPr lang="fr-FR"/>
              <a:pPr>
                <a:defRPr/>
              </a:pPr>
              <a:t>23/04/2015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8D2F7-F258-4411-9F9B-2D2F73BF46A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2718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EA258-6D49-4C70-9295-01962FACB3C2}" type="datetimeFigureOut">
              <a:rPr lang="fr-FR"/>
              <a:pPr>
                <a:defRPr/>
              </a:pPr>
              <a:t>23/04/2015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0236E-ABFC-4650-A278-35CDD2463E6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57203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FEB26-B6E2-4C32-BB90-53848E0F30E0}" type="datetimeFigureOut">
              <a:rPr lang="fr-FR"/>
              <a:pPr>
                <a:defRPr/>
              </a:pPr>
              <a:t>23/04/2015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75CF9-89E7-490F-AE54-DCCA792E2FD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19673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2A5C0-DA13-49AB-904C-B8D83CECE6E7}" type="datetimeFigureOut">
              <a:rPr lang="fr-FR"/>
              <a:pPr>
                <a:defRPr/>
              </a:pPr>
              <a:t>23/04/2015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884CD-D6FD-4EF7-95C9-1B22E83FE3E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95392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83738-9E43-4390-BA67-12C18EC71C75}" type="datetimeFigureOut">
              <a:rPr lang="fr-FR"/>
              <a:pPr>
                <a:defRPr/>
              </a:pPr>
              <a:t>23/04/2015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08728-68CE-42BD-B3AC-03475A78E41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70816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FAB11-D193-4508-99C1-30A1721A5A27}" type="datetimeFigureOut">
              <a:rPr lang="fr-FR"/>
              <a:pPr>
                <a:defRPr/>
              </a:pPr>
              <a:t>23/04/2015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E64B7-E700-45BA-BE60-21D45033DF3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49586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F5949-6B64-438C-ADD8-597D69EFAF50}" type="datetimeFigureOut">
              <a:rPr lang="fr-FR"/>
              <a:pPr>
                <a:defRPr/>
              </a:pPr>
              <a:t>23/04/2015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8971D-F079-4496-B42B-16ACF9346F6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80290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61C43-3AB2-4C63-BD23-3B219931778F}" type="datetimeFigureOut">
              <a:rPr lang="fr-FR"/>
              <a:pPr>
                <a:defRPr/>
              </a:pPr>
              <a:t>23/04/2015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9A9D4-2C03-4442-9CD7-7B4B686BD48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38558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7A43680-5E11-4A8F-BD52-12EF4F9E1324}" type="datetimeFigureOut">
              <a:rPr lang="fr-FR"/>
              <a:pPr>
                <a:defRPr/>
              </a:pPr>
              <a:t>23/04/2015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CEAAA9-BEAE-458F-878B-9865DD84D48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2159000" y="1484313"/>
            <a:ext cx="6985000" cy="1470025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Деловая игра</a:t>
            </a:r>
            <a:br>
              <a:rPr lang="ru-RU" sz="36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«Здоровье это здорово!»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875" y="3500438"/>
            <a:ext cx="6400800" cy="1752600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r" eaLnBrk="1" hangingPunct="1">
              <a:defRPr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Инструктор по физической культуре</a:t>
            </a:r>
          </a:p>
          <a:p>
            <a:pPr algn="r" eaLnBrk="1" hangingPunct="1">
              <a:defRPr/>
            </a:pP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Лепешова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Ю.Д.</a:t>
            </a:r>
          </a:p>
          <a:p>
            <a:pPr algn="r" eaLnBrk="1" hangingPunct="1">
              <a:defRPr/>
            </a:pP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квалификационная категория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3348038" y="6381750"/>
            <a:ext cx="2232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>
                <a:latin typeface="Times New Roman" pitchFamily="18" charset="0"/>
                <a:cs typeface="Times New Roman" pitchFamily="18" charset="0"/>
              </a:rPr>
              <a:t>г. Выкса 2015 г</a:t>
            </a:r>
            <a:r>
              <a:rPr lang="ru-RU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>
          <a:xfrm>
            <a:off x="1116013" y="22225"/>
            <a:ext cx="6491287" cy="633413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265F00"/>
                </a:solidFill>
                <a:latin typeface="Times New Roman" pitchFamily="18" charset="0"/>
                <a:cs typeface="Times New Roman" pitchFamily="18" charset="0"/>
              </a:rPr>
              <a:t>6. Станция «Поэтическая»</a:t>
            </a:r>
            <a:endParaRPr lang="fr-CA" sz="2400" b="1" smtClean="0">
              <a:solidFill>
                <a:srgbClr val="265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23528" y="1005121"/>
            <a:ext cx="3960440" cy="1631792"/>
            <a:chOff x="0" y="442965"/>
            <a:chExt cx="7992888" cy="34912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0" y="442965"/>
              <a:ext cx="7992888" cy="349126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17043" y="460008"/>
              <a:ext cx="7958802" cy="31504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 fontAlgn="auto">
                <a:spcAft>
                  <a:spcPts val="0"/>
                </a:spcAft>
                <a:defRPr/>
              </a:pPr>
              <a:endPara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22275" y="1304925"/>
            <a:ext cx="40052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Чтобы детям сладко спать… </a:t>
            </a:r>
          </a:p>
          <a:p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Нужно музыку включать</a:t>
            </a:r>
            <a:endParaRPr lang="ru-RU" sz="2400"/>
          </a:p>
        </p:txBody>
      </p:sp>
      <p:grpSp>
        <p:nvGrpSpPr>
          <p:cNvPr id="12" name="Группа 11"/>
          <p:cNvGrpSpPr/>
          <p:nvPr/>
        </p:nvGrpSpPr>
        <p:grpSpPr>
          <a:xfrm>
            <a:off x="348919" y="2780928"/>
            <a:ext cx="3926605" cy="1584176"/>
            <a:chOff x="0" y="2243161"/>
            <a:chExt cx="7992888" cy="34912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0" y="2243161"/>
              <a:ext cx="7992888" cy="349126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3547813"/>
                <a:satOff val="14218"/>
                <a:lumOff val="3081"/>
                <a:alphaOff val="0"/>
              </a:schemeClr>
            </a:fillRef>
            <a:effectRef idx="2">
              <a:schemeClr val="accent5">
                <a:hueOff val="-3547813"/>
                <a:satOff val="14218"/>
                <a:lumOff val="308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17043" y="2260204"/>
              <a:ext cx="7958802" cy="31504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 fontAlgn="auto">
                <a:spcAft>
                  <a:spcPts val="0"/>
                </a:spcAft>
                <a:defRPr/>
              </a:pPr>
              <a:endPara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357188" y="3213100"/>
            <a:ext cx="40703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Лук, чеснок – вот это чудо… </a:t>
            </a:r>
          </a:p>
          <a:p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Ох, боится их простуда</a:t>
            </a:r>
            <a:endParaRPr lang="ru-RU" sz="2400"/>
          </a:p>
        </p:txBody>
      </p:sp>
      <p:grpSp>
        <p:nvGrpSpPr>
          <p:cNvPr id="16" name="Группа 15"/>
          <p:cNvGrpSpPr/>
          <p:nvPr/>
        </p:nvGrpSpPr>
        <p:grpSpPr>
          <a:xfrm>
            <a:off x="287524" y="4509120"/>
            <a:ext cx="3979628" cy="1728192"/>
            <a:chOff x="0" y="4043362"/>
            <a:chExt cx="7992888" cy="34912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0" y="4043362"/>
              <a:ext cx="7992888" cy="349126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7095626"/>
                <a:satOff val="28436"/>
                <a:lumOff val="6163"/>
                <a:alphaOff val="0"/>
              </a:schemeClr>
            </a:fillRef>
            <a:effectRef idx="2">
              <a:schemeClr val="accent5">
                <a:hueOff val="-7095626"/>
                <a:satOff val="28436"/>
                <a:lumOff val="616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17043" y="4060405"/>
              <a:ext cx="7958802" cy="31504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314325" y="4902200"/>
            <a:ext cx="41132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Чтобы кашлем не страдать… </a:t>
            </a:r>
          </a:p>
          <a:p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Надо правильно дышать</a:t>
            </a:r>
            <a:endParaRPr lang="ru-RU" sz="2400"/>
          </a:p>
        </p:txBody>
      </p:sp>
      <p:grpSp>
        <p:nvGrpSpPr>
          <p:cNvPr id="20" name="Группа 19"/>
          <p:cNvGrpSpPr/>
          <p:nvPr/>
        </p:nvGrpSpPr>
        <p:grpSpPr>
          <a:xfrm>
            <a:off x="4644008" y="1015906"/>
            <a:ext cx="3900360" cy="1621007"/>
            <a:chOff x="0" y="4763442"/>
            <a:chExt cx="7992888" cy="34912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0" y="4763442"/>
              <a:ext cx="7992888" cy="349126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8514751"/>
                <a:satOff val="34124"/>
                <a:lumOff val="7395"/>
                <a:alphaOff val="0"/>
              </a:schemeClr>
            </a:fillRef>
            <a:effectRef idx="2">
              <a:schemeClr val="accent5">
                <a:hueOff val="-8514751"/>
                <a:satOff val="34124"/>
                <a:lumOff val="739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17043" y="4780485"/>
              <a:ext cx="7958802" cy="31504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4725988" y="1323975"/>
            <a:ext cx="37369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Яркий цвет и яркий свет… </a:t>
            </a:r>
          </a:p>
          <a:p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Повышает иммунитет</a:t>
            </a:r>
            <a:endParaRPr lang="ru-RU" sz="2400"/>
          </a:p>
        </p:txBody>
      </p:sp>
      <p:grpSp>
        <p:nvGrpSpPr>
          <p:cNvPr id="24" name="Группа 23"/>
          <p:cNvGrpSpPr/>
          <p:nvPr/>
        </p:nvGrpSpPr>
        <p:grpSpPr>
          <a:xfrm>
            <a:off x="4630884" y="2780928"/>
            <a:ext cx="3926605" cy="1584176"/>
            <a:chOff x="0" y="2243161"/>
            <a:chExt cx="7992888" cy="34912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0" y="2243161"/>
              <a:ext cx="7992888" cy="34912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3547813"/>
                <a:satOff val="14218"/>
                <a:lumOff val="3081"/>
                <a:alphaOff val="0"/>
              </a:schemeClr>
            </a:fillRef>
            <a:effectRef idx="2">
              <a:schemeClr val="accent5">
                <a:hueOff val="-3547813"/>
                <a:satOff val="14218"/>
                <a:lumOff val="308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Скругленный прямоугольник 4"/>
            <p:cNvSpPr/>
            <p:nvPr/>
          </p:nvSpPr>
          <p:spPr>
            <a:xfrm>
              <a:off x="17043" y="2260204"/>
              <a:ext cx="7958802" cy="31504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 fontAlgn="auto">
                <a:spcAft>
                  <a:spcPts val="0"/>
                </a:spcAft>
                <a:defRPr/>
              </a:pPr>
              <a:endPara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4716463" y="3157538"/>
            <a:ext cx="39052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 фасоль и два фасоль… </a:t>
            </a:r>
          </a:p>
          <a:p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Мы массируем ладонь</a:t>
            </a:r>
            <a:endParaRPr lang="ru-RU" sz="2400"/>
          </a:p>
        </p:txBody>
      </p:sp>
      <p:grpSp>
        <p:nvGrpSpPr>
          <p:cNvPr id="28" name="Группа 27"/>
          <p:cNvGrpSpPr/>
          <p:nvPr/>
        </p:nvGrpSpPr>
        <p:grpSpPr>
          <a:xfrm>
            <a:off x="4586496" y="4581128"/>
            <a:ext cx="3926605" cy="1712321"/>
            <a:chOff x="0" y="2243161"/>
            <a:chExt cx="7992888" cy="34912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0" y="2243161"/>
              <a:ext cx="7992888" cy="349126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3547813"/>
                <a:satOff val="14218"/>
                <a:lumOff val="3081"/>
                <a:alphaOff val="0"/>
              </a:schemeClr>
            </a:fillRef>
            <a:effectRef idx="2">
              <a:schemeClr val="accent5">
                <a:hueOff val="-3547813"/>
                <a:satOff val="14218"/>
                <a:lumOff val="308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Скругленный прямоугольник 4"/>
            <p:cNvSpPr/>
            <p:nvPr/>
          </p:nvSpPr>
          <p:spPr>
            <a:xfrm>
              <a:off x="17043" y="2260204"/>
              <a:ext cx="7958802" cy="31504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 fontAlgn="auto">
                <a:spcAft>
                  <a:spcPts val="0"/>
                </a:spcAft>
                <a:defRPr/>
              </a:pPr>
              <a:endPara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7" name="Прямоугольник 26"/>
          <p:cNvSpPr>
            <a:spLocks noChangeArrowheads="1"/>
          </p:cNvSpPr>
          <p:nvPr/>
        </p:nvSpPr>
        <p:spPr bwMode="auto">
          <a:xfrm>
            <a:off x="4756150" y="4868863"/>
            <a:ext cx="39052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Трав душистый аромат…</a:t>
            </a:r>
          </a:p>
          <a:p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Сон улучшит во сто крат</a:t>
            </a: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ctrTitle"/>
          </p:nvPr>
        </p:nvSpPr>
        <p:spPr>
          <a:xfrm>
            <a:off x="2627784" y="2420888"/>
            <a:ext cx="5942012" cy="1470025"/>
          </a:xfrm>
        </p:spPr>
        <p:txBody>
          <a:bodyPr/>
          <a:lstStyle/>
          <a:p>
            <a:pPr eaLnBrk="1" hangingPunct="1"/>
            <a:r>
              <a:rPr lang="ru-RU" sz="6000" b="1" i="1" dirty="0" smtClean="0">
                <a:solidFill>
                  <a:srgbClr val="265F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1"/>
          <p:cNvSpPr txBox="1">
            <a:spLocks/>
          </p:cNvSpPr>
          <p:nvPr/>
        </p:nvSpPr>
        <p:spPr bwMode="auto">
          <a:xfrm>
            <a:off x="939800" y="333375"/>
            <a:ext cx="8229600" cy="2798763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</a:t>
            </a:r>
            <a:r>
              <a:rPr lang="ru-RU" sz="3600" b="1" i="1" kern="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человека </a:t>
            </a:r>
            <a:r>
              <a:rPr lang="ru-RU" sz="3600" b="1" i="1" kern="0" dirty="0" smtClean="0">
                <a:solidFill>
                  <a:srgbClr val="33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– это состояние полного физического, духовного и социального благополучия, а не только отсутствие болезней и </a:t>
            </a:r>
          </a:p>
          <a:p>
            <a:pPr algn="ctr" eaLnBrk="1" hangingPunct="1">
              <a:lnSpc>
                <a:spcPct val="120000"/>
              </a:lnSpc>
              <a:defRPr/>
            </a:pPr>
            <a:r>
              <a:rPr lang="ru-RU" sz="3600" b="1" i="1" kern="0" dirty="0" smtClean="0">
                <a:solidFill>
                  <a:srgbClr val="33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физических недостатков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Picture 6" descr="{BEB20AB0-DADD-4CA0-95BA-29B40AA925AD}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843808" y="3573016"/>
            <a:ext cx="4191744" cy="31438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1116013" y="22225"/>
            <a:ext cx="6491287" cy="633413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265F00"/>
                </a:solidFill>
                <a:latin typeface="Times New Roman" pitchFamily="18" charset="0"/>
                <a:cs typeface="Times New Roman" pitchFamily="18" charset="0"/>
              </a:rPr>
              <a:t>1. Станция «Разминка»</a:t>
            </a:r>
            <a:endParaRPr lang="fr-CA" sz="2800" b="1" smtClean="0">
              <a:solidFill>
                <a:srgbClr val="265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TextBox 8"/>
          <p:cNvSpPr txBox="1">
            <a:spLocks noChangeArrowheads="1"/>
          </p:cNvSpPr>
          <p:nvPr/>
        </p:nvSpPr>
        <p:spPr bwMode="auto">
          <a:xfrm>
            <a:off x="611188" y="1052513"/>
            <a:ext cx="4597400" cy="4619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ru-RU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команда    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1. В здоровом теле-</a:t>
            </a:r>
            <a:endParaRPr lang="ru-RU" sz="2400"/>
          </a:p>
        </p:txBody>
      </p:sp>
      <p:sp>
        <p:nvSpPr>
          <p:cNvPr id="4100" name="TextBox 18"/>
          <p:cNvSpPr txBox="1">
            <a:spLocks noChangeArrowheads="1"/>
          </p:cNvSpPr>
          <p:nvPr/>
        </p:nvSpPr>
        <p:spPr bwMode="auto">
          <a:xfrm>
            <a:off x="611188" y="1484313"/>
            <a:ext cx="4584700" cy="4619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ru-RU" sz="2400">
                <a:latin typeface="Times New Roman" pitchFamily="18" charset="0"/>
                <a:cs typeface="Times New Roman" pitchFamily="18" charset="0"/>
              </a:rPr>
              <a:t>2. Здоровье всему</a:t>
            </a:r>
            <a:endParaRPr lang="ru-RU" sz="2400"/>
          </a:p>
        </p:txBody>
      </p:sp>
      <p:sp>
        <p:nvSpPr>
          <p:cNvPr id="4101" name="TextBox 19"/>
          <p:cNvSpPr txBox="1">
            <a:spLocks noChangeArrowheads="1"/>
          </p:cNvSpPr>
          <p:nvPr/>
        </p:nvSpPr>
        <p:spPr bwMode="auto">
          <a:xfrm>
            <a:off x="611188" y="1916113"/>
            <a:ext cx="4584700" cy="4619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ru-RU" sz="2400">
                <a:latin typeface="Times New Roman" pitchFamily="18" charset="0"/>
                <a:cs typeface="Times New Roman" pitchFamily="18" charset="0"/>
              </a:rPr>
              <a:t>3. Кто спортом занимается,</a:t>
            </a:r>
            <a:endParaRPr lang="ru-RU" sz="2400"/>
          </a:p>
        </p:txBody>
      </p:sp>
      <p:sp>
        <p:nvSpPr>
          <p:cNvPr id="4102" name="TextBox 20"/>
          <p:cNvSpPr txBox="1">
            <a:spLocks noChangeArrowheads="1"/>
          </p:cNvSpPr>
          <p:nvPr/>
        </p:nvSpPr>
        <p:spPr bwMode="auto">
          <a:xfrm>
            <a:off x="611188" y="2319338"/>
            <a:ext cx="4584700" cy="4619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ru-RU" sz="2400">
                <a:latin typeface="Times New Roman" pitchFamily="18" charset="0"/>
                <a:cs typeface="Times New Roman" pitchFamily="18" charset="0"/>
              </a:rPr>
              <a:t>4. Забота о здоровье лучшее </a:t>
            </a:r>
            <a:endParaRPr lang="ru-RU" sz="2400"/>
          </a:p>
        </p:txBody>
      </p:sp>
      <p:sp>
        <p:nvSpPr>
          <p:cNvPr id="4103" name="TextBox 21"/>
          <p:cNvSpPr txBox="1">
            <a:spLocks noChangeArrowheads="1"/>
          </p:cNvSpPr>
          <p:nvPr/>
        </p:nvSpPr>
        <p:spPr bwMode="auto">
          <a:xfrm>
            <a:off x="611188" y="2781300"/>
            <a:ext cx="4608512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ru-RU" sz="2400">
                <a:latin typeface="Times New Roman" pitchFamily="18" charset="0"/>
                <a:cs typeface="Times New Roman" pitchFamily="18" charset="0"/>
              </a:rPr>
              <a:t>5. Двигайся больше, проживешь</a:t>
            </a:r>
            <a:endParaRPr lang="ru-RU" sz="2400"/>
          </a:p>
        </p:txBody>
      </p:sp>
      <p:sp>
        <p:nvSpPr>
          <p:cNvPr id="4104" name="TextBox 23"/>
          <p:cNvSpPr txBox="1">
            <a:spLocks noChangeArrowheads="1"/>
          </p:cNvSpPr>
          <p:nvPr/>
        </p:nvSpPr>
        <p:spPr bwMode="auto">
          <a:xfrm>
            <a:off x="5148263" y="1052513"/>
            <a:ext cx="3600450" cy="4619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>
                <a:latin typeface="Times New Roman" pitchFamily="18" charset="0"/>
              </a:rPr>
              <a:t>здоровый дух!</a:t>
            </a:r>
            <a:endParaRPr lang="ru-RU" sz="2400"/>
          </a:p>
        </p:txBody>
      </p:sp>
      <p:sp>
        <p:nvSpPr>
          <p:cNvPr id="4105" name="TextBox 25"/>
          <p:cNvSpPr txBox="1">
            <a:spLocks noChangeArrowheads="1"/>
          </p:cNvSpPr>
          <p:nvPr/>
        </p:nvSpPr>
        <p:spPr bwMode="auto">
          <a:xfrm>
            <a:off x="5148263" y="1484313"/>
            <a:ext cx="3600450" cy="4619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>
                <a:latin typeface="Times New Roman" pitchFamily="18" charset="0"/>
              </a:rPr>
              <a:t>голова.</a:t>
            </a:r>
            <a:endParaRPr lang="ru-RU" sz="2400"/>
          </a:p>
        </p:txBody>
      </p:sp>
      <p:sp>
        <p:nvSpPr>
          <p:cNvPr id="4106" name="TextBox 26"/>
          <p:cNvSpPr txBox="1">
            <a:spLocks noChangeArrowheads="1"/>
          </p:cNvSpPr>
          <p:nvPr/>
        </p:nvSpPr>
        <p:spPr bwMode="auto">
          <a:xfrm>
            <a:off x="5148263" y="1887538"/>
            <a:ext cx="3600450" cy="4619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>
                <a:latin typeface="Times New Roman" pitchFamily="18" charset="0"/>
              </a:rPr>
              <a:t> тот силы набирается!</a:t>
            </a:r>
            <a:endParaRPr lang="ru-RU" sz="2400"/>
          </a:p>
        </p:txBody>
      </p:sp>
      <p:sp>
        <p:nvSpPr>
          <p:cNvPr id="4107" name="TextBox 27"/>
          <p:cNvSpPr txBox="1">
            <a:spLocks noChangeArrowheads="1"/>
          </p:cNvSpPr>
          <p:nvPr/>
        </p:nvSpPr>
        <p:spPr bwMode="auto">
          <a:xfrm>
            <a:off x="5148263" y="2319338"/>
            <a:ext cx="3600450" cy="4619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>
                <a:latin typeface="Times New Roman" pitchFamily="18" charset="0"/>
              </a:rPr>
              <a:t>лекарство.</a:t>
            </a:r>
            <a:endParaRPr lang="ru-RU" sz="2400"/>
          </a:p>
        </p:txBody>
      </p:sp>
      <p:sp>
        <p:nvSpPr>
          <p:cNvPr id="4108" name="TextBox 28"/>
          <p:cNvSpPr txBox="1">
            <a:spLocks noChangeArrowheads="1"/>
          </p:cNvSpPr>
          <p:nvPr/>
        </p:nvSpPr>
        <p:spPr bwMode="auto">
          <a:xfrm>
            <a:off x="5219700" y="2781300"/>
            <a:ext cx="3600450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>
                <a:latin typeface="Times New Roman" pitchFamily="18" charset="0"/>
              </a:rPr>
              <a:t>дольше.</a:t>
            </a:r>
            <a:endParaRPr lang="ru-RU" sz="2400"/>
          </a:p>
        </p:txBody>
      </p:sp>
      <p:sp>
        <p:nvSpPr>
          <p:cNvPr id="4109" name="TextBox 8"/>
          <p:cNvSpPr txBox="1">
            <a:spLocks noChangeArrowheads="1"/>
          </p:cNvSpPr>
          <p:nvPr/>
        </p:nvSpPr>
        <p:spPr bwMode="auto">
          <a:xfrm>
            <a:off x="611188" y="3644900"/>
            <a:ext cx="4584700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ru-RU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команда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1. Здоровье в порядке,</a:t>
            </a:r>
            <a:endParaRPr lang="ru-RU" sz="2400"/>
          </a:p>
        </p:txBody>
      </p:sp>
      <p:sp>
        <p:nvSpPr>
          <p:cNvPr id="4110" name="TextBox 18"/>
          <p:cNvSpPr txBox="1">
            <a:spLocks noChangeArrowheads="1"/>
          </p:cNvSpPr>
          <p:nvPr/>
        </p:nvSpPr>
        <p:spPr bwMode="auto">
          <a:xfrm>
            <a:off x="611188" y="4086225"/>
            <a:ext cx="4584700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ru-RU" sz="2400">
                <a:latin typeface="Times New Roman" pitchFamily="18" charset="0"/>
                <a:cs typeface="Times New Roman" pitchFamily="18" charset="0"/>
              </a:rPr>
              <a:t>2. Здоровье дороже </a:t>
            </a:r>
            <a:endParaRPr lang="ru-RU" sz="2400"/>
          </a:p>
        </p:txBody>
      </p:sp>
      <p:sp>
        <p:nvSpPr>
          <p:cNvPr id="4111" name="TextBox 18"/>
          <p:cNvSpPr txBox="1">
            <a:spLocks noChangeArrowheads="1"/>
          </p:cNvSpPr>
          <p:nvPr/>
        </p:nvSpPr>
        <p:spPr bwMode="auto">
          <a:xfrm>
            <a:off x="611188" y="4479925"/>
            <a:ext cx="4584700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ru-RU" sz="2400">
                <a:latin typeface="Times New Roman" pitchFamily="18" charset="0"/>
                <a:cs typeface="Times New Roman" pitchFamily="18" charset="0"/>
              </a:rPr>
              <a:t>3. Береги платье снову,</a:t>
            </a:r>
            <a:endParaRPr lang="ru-RU" sz="2400"/>
          </a:p>
        </p:txBody>
      </p:sp>
      <p:sp>
        <p:nvSpPr>
          <p:cNvPr id="16" name="TextBox 23"/>
          <p:cNvSpPr txBox="1">
            <a:spLocks noChangeArrowheads="1"/>
          </p:cNvSpPr>
          <p:nvPr/>
        </p:nvSpPr>
        <p:spPr bwMode="auto">
          <a:xfrm>
            <a:off x="5195888" y="3644900"/>
            <a:ext cx="3600450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>
                <a:latin typeface="Times New Roman" pitchFamily="18" charset="0"/>
              </a:rPr>
              <a:t>спасибо зарядке!</a:t>
            </a:r>
            <a:endParaRPr lang="ru-RU" sz="2400"/>
          </a:p>
        </p:txBody>
      </p:sp>
      <p:sp>
        <p:nvSpPr>
          <p:cNvPr id="4113" name="TextBox 18"/>
          <p:cNvSpPr txBox="1">
            <a:spLocks noChangeArrowheads="1"/>
          </p:cNvSpPr>
          <p:nvPr/>
        </p:nvSpPr>
        <p:spPr bwMode="auto">
          <a:xfrm>
            <a:off x="611188" y="4911725"/>
            <a:ext cx="4584700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ru-RU" sz="2400">
                <a:latin typeface="Times New Roman" pitchFamily="18" charset="0"/>
                <a:cs typeface="Times New Roman" pitchFamily="18" charset="0"/>
              </a:rPr>
              <a:t>4. Болен лечись, а здоров </a:t>
            </a:r>
            <a:endParaRPr lang="ru-RU" sz="2400"/>
          </a:p>
        </p:txBody>
      </p:sp>
      <p:sp>
        <p:nvSpPr>
          <p:cNvPr id="19" name="TextBox 23"/>
          <p:cNvSpPr txBox="1">
            <a:spLocks noChangeArrowheads="1"/>
          </p:cNvSpPr>
          <p:nvPr/>
        </p:nvSpPr>
        <p:spPr bwMode="auto">
          <a:xfrm>
            <a:off x="5195888" y="4067175"/>
            <a:ext cx="3600450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>
                <a:latin typeface="Times New Roman" pitchFamily="18" charset="0"/>
              </a:rPr>
              <a:t>золота (богатства)</a:t>
            </a:r>
            <a:endParaRPr lang="ru-RU" sz="2400"/>
          </a:p>
        </p:txBody>
      </p:sp>
      <p:sp>
        <p:nvSpPr>
          <p:cNvPr id="20" name="TextBox 23"/>
          <p:cNvSpPr txBox="1">
            <a:spLocks noChangeArrowheads="1"/>
          </p:cNvSpPr>
          <p:nvPr/>
        </p:nvSpPr>
        <p:spPr bwMode="auto">
          <a:xfrm>
            <a:off x="5195888" y="4479925"/>
            <a:ext cx="3600450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>
                <a:latin typeface="Times New Roman" pitchFamily="18" charset="0"/>
              </a:rPr>
              <a:t>а здоровье смолоду.</a:t>
            </a:r>
            <a:endParaRPr lang="ru-RU" sz="2400"/>
          </a:p>
        </p:txBody>
      </p:sp>
      <p:sp>
        <p:nvSpPr>
          <p:cNvPr id="21" name="TextBox 23"/>
          <p:cNvSpPr txBox="1">
            <a:spLocks noChangeArrowheads="1"/>
          </p:cNvSpPr>
          <p:nvPr/>
        </p:nvSpPr>
        <p:spPr bwMode="auto">
          <a:xfrm>
            <a:off x="5195888" y="4911725"/>
            <a:ext cx="3600450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>
                <a:latin typeface="Times New Roman" pitchFamily="18" charset="0"/>
                <a:cs typeface="Times New Roman" pitchFamily="18" charset="0"/>
              </a:rPr>
              <a:t>берегись.</a:t>
            </a:r>
          </a:p>
        </p:txBody>
      </p:sp>
      <p:sp>
        <p:nvSpPr>
          <p:cNvPr id="22" name="TextBox 23"/>
          <p:cNvSpPr txBox="1">
            <a:spLocks noChangeArrowheads="1"/>
          </p:cNvSpPr>
          <p:nvPr/>
        </p:nvSpPr>
        <p:spPr bwMode="auto">
          <a:xfrm>
            <a:off x="5208588" y="5343525"/>
            <a:ext cx="3600450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>
                <a:latin typeface="Times New Roman" pitchFamily="18" charset="0"/>
              </a:rPr>
              <a:t>не купишь.</a:t>
            </a:r>
            <a:endParaRPr lang="ru-RU" sz="2400"/>
          </a:p>
        </p:txBody>
      </p:sp>
      <p:sp>
        <p:nvSpPr>
          <p:cNvPr id="4118" name="TextBox 18"/>
          <p:cNvSpPr txBox="1">
            <a:spLocks noChangeArrowheads="1"/>
          </p:cNvSpPr>
          <p:nvPr/>
        </p:nvSpPr>
        <p:spPr bwMode="auto">
          <a:xfrm>
            <a:off x="611188" y="5343525"/>
            <a:ext cx="4584700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ru-RU" sz="2400">
                <a:latin typeface="Times New Roman" pitchFamily="18" charset="0"/>
                <a:cs typeface="Times New Roman" pitchFamily="18" charset="0"/>
              </a:rPr>
              <a:t>5. Здоровье сгубишь, новое  </a:t>
            </a: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 animBg="1"/>
      <p:bldP spid="4105" grpId="0" animBg="1"/>
      <p:bldP spid="4106" grpId="0" animBg="1"/>
      <p:bldP spid="4107" grpId="0" animBg="1"/>
      <p:bldP spid="4108" grpId="0" animBg="1"/>
      <p:bldP spid="16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323850" y="0"/>
            <a:ext cx="8569325" cy="3141663"/>
          </a:xfrm>
          <a:prstGeom prst="horizontalScroll">
            <a:avLst>
              <a:gd name="adj" fmla="val 7654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Забота о здоровье – …</a:t>
            </a:r>
          </a:p>
          <a:p>
            <a:pPr algn="ctr">
              <a:defRPr/>
            </a:pP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важнейший труд воспитателя. </a:t>
            </a:r>
          </a:p>
          <a:p>
            <a:pPr algn="ctr">
              <a:defRPr/>
            </a:pPr>
            <a:r>
              <a:rPr lang="ru-RU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 жизнерадостности, бодрости детей зависит их духовная жизнь, мировоззрение, умственное развитие, прочность знаний, вера </a:t>
            </a:r>
          </a:p>
          <a:p>
            <a:pPr algn="ctr">
              <a:defRPr/>
            </a:pPr>
            <a:r>
              <a:rPr lang="ru-RU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свои силы».</a:t>
            </a:r>
          </a:p>
          <a:p>
            <a:pPr algn="r">
              <a:defRPr/>
            </a:pPr>
            <a:r>
              <a:rPr lang="ru-RU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В. А. Сухомлинский</a:t>
            </a: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4608513" y="3141663"/>
            <a:ext cx="4103687" cy="2681287"/>
          </a:xfrm>
          <a:prstGeom prst="horizontalScroll">
            <a:avLst>
              <a:gd name="adj" fmla="val 7654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«Если не бегаешь, пока здоров, придется побегать, …</a:t>
            </a:r>
          </a:p>
          <a:p>
            <a:pPr algn="ctr">
              <a:defRPr/>
            </a:pP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когда заболеешь.»</a:t>
            </a:r>
          </a:p>
          <a:p>
            <a:pPr algn="r">
              <a:defRPr/>
            </a:pPr>
            <a:r>
              <a:rPr lang="ru-RU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Гораций</a:t>
            </a: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301625" y="3141663"/>
            <a:ext cx="4105275" cy="2808287"/>
          </a:xfrm>
          <a:prstGeom prst="horizontalScroll">
            <a:avLst>
              <a:gd name="adj" fmla="val 7654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«Единственная красота, которую я знаю,- это …</a:t>
            </a:r>
          </a:p>
          <a:p>
            <a:pPr algn="ctr">
              <a:defRPr/>
            </a:pP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здоровье.»</a:t>
            </a:r>
          </a:p>
          <a:p>
            <a:pPr algn="r">
              <a:defRPr/>
            </a:pPr>
            <a:r>
              <a:rPr lang="ru-RU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Генрих Гёйне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1116013" y="22225"/>
            <a:ext cx="6491287" cy="633413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265F00"/>
                </a:solidFill>
                <a:latin typeface="Times New Roman" pitchFamily="18" charset="0"/>
                <a:cs typeface="Times New Roman" pitchFamily="18" charset="0"/>
              </a:rPr>
              <a:t>2. Станция «Здоровьесберегающая»</a:t>
            </a:r>
            <a:endParaRPr lang="fr-CA" sz="2800" b="1" smtClean="0">
              <a:solidFill>
                <a:srgbClr val="265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79512" y="620688"/>
          <a:ext cx="8712968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1403350" y="0"/>
            <a:ext cx="6491288" cy="633413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265F00"/>
                </a:solidFill>
                <a:latin typeface="Times New Roman" pitchFamily="18" charset="0"/>
                <a:cs typeface="Times New Roman" pitchFamily="18" charset="0"/>
              </a:rPr>
              <a:t>3. Станция «Актуальная» ФГОС</a:t>
            </a:r>
            <a:endParaRPr lang="fr-CA" sz="2800" b="1" smtClean="0">
              <a:solidFill>
                <a:srgbClr val="265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79512" y="1844824"/>
          <a:ext cx="453650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9458" name="Picture 2" descr="C:\Users\Ручеёк\Pictures\getImag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260648"/>
            <a:ext cx="1638657" cy="1287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859338" y="1628775"/>
            <a:ext cx="4033837" cy="194468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1.6. Стандарт направлен на решение следующих задач:</a:t>
            </a:r>
          </a:p>
          <a:p>
            <a:pPr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1) охраны и укрепления физического и психического здоровья детей, в том числе их эмоционального благополучия;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59338" y="3860800"/>
            <a:ext cx="4105275" cy="266382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2.6. Физическое развитие включает приобретение опыта в следующих видах деятельности детей: двигательной, в том числе связанной с выполнением упражнений, направленных на развитие таких физических качеств, как координация и гибкость; способствующих правильному формированию опорно-двигательной системы организма, развитию равновесия, координации движения, крупной и мелкой моторики обеих рук, а также с правильным, не наносящем ущерба организму, выполнением основных движений (ходьба, бег, мягкие прыжки, повороты в обе стороны), формирование начальных представлений о некоторых видах спорта, овладение подвижными играми с правилами; становление целенаправленности и </a:t>
            </a:r>
            <a:r>
              <a:rPr lang="ru-RU" sz="1000" dirty="0" err="1"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в двигательной сфере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; становление ценностей здорового образа жизни, овладение его элементарными нормами и правилами (в питании, двигательном режиме, закаливании, при формировании полезных привычек и др.).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>
          <a:xfrm>
            <a:off x="611188" y="0"/>
            <a:ext cx="6491287" cy="633413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265F00"/>
                </a:solidFill>
                <a:latin typeface="Times New Roman" pitchFamily="18" charset="0"/>
                <a:cs typeface="Times New Roman" pitchFamily="18" charset="0"/>
              </a:rPr>
              <a:t>4. Станция «Кроссворд№1»</a:t>
            </a:r>
            <a:endParaRPr lang="fr-CA" sz="2400" b="1" smtClean="0">
              <a:solidFill>
                <a:srgbClr val="265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195" name="Группа 47"/>
          <p:cNvGrpSpPr>
            <a:grpSpLocks/>
          </p:cNvGrpSpPr>
          <p:nvPr/>
        </p:nvGrpSpPr>
        <p:grpSpPr bwMode="auto">
          <a:xfrm>
            <a:off x="1403350" y="0"/>
            <a:ext cx="5954713" cy="6813550"/>
            <a:chOff x="1497360" y="0"/>
            <a:chExt cx="5954960" cy="6813376"/>
          </a:xfrm>
        </p:grpSpPr>
        <p:sp>
          <p:nvSpPr>
            <p:cNvPr id="6" name="Rectangle 16"/>
            <p:cNvSpPr>
              <a:spLocks noChangeArrowheads="1"/>
            </p:cNvSpPr>
            <p:nvPr/>
          </p:nvSpPr>
          <p:spPr bwMode="auto">
            <a:xfrm>
              <a:off x="1735495" y="3573372"/>
              <a:ext cx="698529" cy="647683"/>
            </a:xfrm>
            <a:prstGeom prst="rect">
              <a:avLst/>
            </a:prstGeom>
            <a:ln w="12700">
              <a:solidFill>
                <a:schemeClr val="accent3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Rectangle 16"/>
            <p:cNvSpPr>
              <a:spLocks noChangeArrowheads="1"/>
            </p:cNvSpPr>
            <p:nvPr/>
          </p:nvSpPr>
          <p:spPr bwMode="auto">
            <a:xfrm>
              <a:off x="2434024" y="3573372"/>
              <a:ext cx="698529" cy="647683"/>
            </a:xfrm>
            <a:prstGeom prst="rect">
              <a:avLst/>
            </a:prstGeom>
            <a:ln w="12700">
              <a:solidFill>
                <a:schemeClr val="accent3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Rectangle 16"/>
            <p:cNvSpPr>
              <a:spLocks noChangeArrowheads="1"/>
            </p:cNvSpPr>
            <p:nvPr/>
          </p:nvSpPr>
          <p:spPr bwMode="auto">
            <a:xfrm>
              <a:off x="3153192" y="3573372"/>
              <a:ext cx="698529" cy="647683"/>
            </a:xfrm>
            <a:prstGeom prst="rect">
              <a:avLst/>
            </a:prstGeom>
            <a:ln w="12700">
              <a:solidFill>
                <a:schemeClr val="accent3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Rectangle 16"/>
            <p:cNvSpPr>
              <a:spLocks noChangeArrowheads="1"/>
            </p:cNvSpPr>
            <p:nvPr/>
          </p:nvSpPr>
          <p:spPr bwMode="auto">
            <a:xfrm>
              <a:off x="3873947" y="3573372"/>
              <a:ext cx="698529" cy="647683"/>
            </a:xfrm>
            <a:prstGeom prst="rect">
              <a:avLst/>
            </a:prstGeom>
            <a:ln w="12700">
              <a:solidFill>
                <a:schemeClr val="accent3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Rectangle 16"/>
            <p:cNvSpPr>
              <a:spLocks noChangeArrowheads="1"/>
            </p:cNvSpPr>
            <p:nvPr/>
          </p:nvSpPr>
          <p:spPr bwMode="auto">
            <a:xfrm>
              <a:off x="4597877" y="3573372"/>
              <a:ext cx="698529" cy="647683"/>
            </a:xfrm>
            <a:prstGeom prst="rect">
              <a:avLst/>
            </a:prstGeom>
            <a:ln w="12700">
              <a:solidFill>
                <a:schemeClr val="accent3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5313868" y="3573372"/>
              <a:ext cx="698529" cy="647683"/>
            </a:xfrm>
            <a:prstGeom prst="rect">
              <a:avLst/>
            </a:prstGeom>
            <a:ln w="12700">
              <a:solidFill>
                <a:schemeClr val="accent3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Rectangle 16"/>
            <p:cNvSpPr>
              <a:spLocks noChangeArrowheads="1"/>
            </p:cNvSpPr>
            <p:nvPr/>
          </p:nvSpPr>
          <p:spPr bwMode="auto">
            <a:xfrm>
              <a:off x="6034623" y="3573372"/>
              <a:ext cx="696942" cy="647683"/>
            </a:xfrm>
            <a:prstGeom prst="rect">
              <a:avLst/>
            </a:prstGeom>
            <a:ln w="12700">
              <a:solidFill>
                <a:schemeClr val="accent3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6753791" y="3573372"/>
              <a:ext cx="698529" cy="647683"/>
            </a:xfrm>
            <a:prstGeom prst="rect">
              <a:avLst/>
            </a:prstGeom>
            <a:ln w="12700">
              <a:solidFill>
                <a:schemeClr val="accent3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Rectangle 16"/>
            <p:cNvSpPr>
              <a:spLocks noChangeArrowheads="1"/>
            </p:cNvSpPr>
            <p:nvPr/>
          </p:nvSpPr>
          <p:spPr bwMode="auto">
            <a:xfrm>
              <a:off x="6034623" y="981050"/>
              <a:ext cx="696942" cy="647683"/>
            </a:xfrm>
            <a:prstGeom prst="rect">
              <a:avLst/>
            </a:prstGeom>
            <a:ln w="12700">
              <a:solidFill>
                <a:schemeClr val="accent3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4593113" y="4868739"/>
              <a:ext cx="698529" cy="649270"/>
            </a:xfrm>
            <a:prstGeom prst="rect">
              <a:avLst/>
            </a:prstGeom>
            <a:ln w="12700">
              <a:solidFill>
                <a:schemeClr val="accent3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4593113" y="4221055"/>
              <a:ext cx="698529" cy="647683"/>
            </a:xfrm>
            <a:prstGeom prst="rect">
              <a:avLst/>
            </a:prstGeom>
            <a:ln w="12700">
              <a:solidFill>
                <a:schemeClr val="accent3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3873947" y="4868739"/>
              <a:ext cx="698529" cy="649270"/>
            </a:xfrm>
            <a:prstGeom prst="rect">
              <a:avLst/>
            </a:prstGeom>
            <a:ln w="12700">
              <a:solidFill>
                <a:schemeClr val="accent3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3873947" y="4221055"/>
              <a:ext cx="698529" cy="647683"/>
            </a:xfrm>
            <a:prstGeom prst="rect">
              <a:avLst/>
            </a:prstGeom>
            <a:ln w="12700">
              <a:solidFill>
                <a:schemeClr val="accent3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3873947" y="1628733"/>
              <a:ext cx="698529" cy="647683"/>
            </a:xfrm>
            <a:prstGeom prst="rect">
              <a:avLst/>
            </a:prstGeom>
            <a:ln w="12700">
              <a:solidFill>
                <a:schemeClr val="accent3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4593113" y="2925688"/>
              <a:ext cx="698529" cy="647683"/>
            </a:xfrm>
            <a:prstGeom prst="rect">
              <a:avLst/>
            </a:prstGeom>
            <a:ln w="12700">
              <a:solidFill>
                <a:schemeClr val="accent3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3873947" y="2276417"/>
              <a:ext cx="698529" cy="649271"/>
            </a:xfrm>
            <a:prstGeom prst="rect">
              <a:avLst/>
            </a:prstGeom>
            <a:ln w="12700">
              <a:solidFill>
                <a:schemeClr val="accent3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Rectangle 16"/>
            <p:cNvSpPr>
              <a:spLocks noChangeArrowheads="1"/>
            </p:cNvSpPr>
            <p:nvPr/>
          </p:nvSpPr>
          <p:spPr bwMode="auto">
            <a:xfrm>
              <a:off x="3873947" y="2925688"/>
              <a:ext cx="698529" cy="647683"/>
            </a:xfrm>
            <a:prstGeom prst="rect">
              <a:avLst/>
            </a:prstGeom>
            <a:ln w="12700">
              <a:solidFill>
                <a:schemeClr val="accent3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Rectangle 16"/>
            <p:cNvSpPr>
              <a:spLocks noChangeArrowheads="1"/>
            </p:cNvSpPr>
            <p:nvPr/>
          </p:nvSpPr>
          <p:spPr bwMode="auto">
            <a:xfrm>
              <a:off x="1735495" y="5518009"/>
              <a:ext cx="698529" cy="647683"/>
            </a:xfrm>
            <a:prstGeom prst="rect">
              <a:avLst/>
            </a:prstGeom>
            <a:ln w="12700">
              <a:solidFill>
                <a:schemeClr val="accent3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Rectangle 16"/>
            <p:cNvSpPr>
              <a:spLocks noChangeArrowheads="1"/>
            </p:cNvSpPr>
            <p:nvPr/>
          </p:nvSpPr>
          <p:spPr bwMode="auto">
            <a:xfrm>
              <a:off x="1735495" y="4868739"/>
              <a:ext cx="698529" cy="649270"/>
            </a:xfrm>
            <a:prstGeom prst="rect">
              <a:avLst/>
            </a:prstGeom>
            <a:ln w="12700">
              <a:solidFill>
                <a:schemeClr val="accent3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Rectangle 16"/>
            <p:cNvSpPr>
              <a:spLocks noChangeArrowheads="1"/>
            </p:cNvSpPr>
            <p:nvPr/>
          </p:nvSpPr>
          <p:spPr bwMode="auto">
            <a:xfrm>
              <a:off x="1735495" y="4221055"/>
              <a:ext cx="698529" cy="647683"/>
            </a:xfrm>
            <a:prstGeom prst="rect">
              <a:avLst/>
            </a:prstGeom>
            <a:ln w="12700">
              <a:solidFill>
                <a:schemeClr val="accent3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Rectangle 16"/>
            <p:cNvSpPr>
              <a:spLocks noChangeArrowheads="1"/>
            </p:cNvSpPr>
            <p:nvPr/>
          </p:nvSpPr>
          <p:spPr bwMode="auto">
            <a:xfrm>
              <a:off x="1735495" y="2276417"/>
              <a:ext cx="698529" cy="649271"/>
            </a:xfrm>
            <a:prstGeom prst="rect">
              <a:avLst/>
            </a:prstGeom>
            <a:ln w="12700">
              <a:solidFill>
                <a:schemeClr val="accent3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Rectangle 16"/>
            <p:cNvSpPr>
              <a:spLocks noChangeArrowheads="1"/>
            </p:cNvSpPr>
            <p:nvPr/>
          </p:nvSpPr>
          <p:spPr bwMode="auto">
            <a:xfrm>
              <a:off x="1735495" y="2925688"/>
              <a:ext cx="698529" cy="647683"/>
            </a:xfrm>
            <a:prstGeom prst="rect">
              <a:avLst/>
            </a:prstGeom>
            <a:ln w="12700">
              <a:solidFill>
                <a:schemeClr val="accent3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Rectangle 16"/>
            <p:cNvSpPr>
              <a:spLocks noChangeArrowheads="1"/>
            </p:cNvSpPr>
            <p:nvPr/>
          </p:nvSpPr>
          <p:spPr bwMode="auto">
            <a:xfrm>
              <a:off x="4593113" y="5518009"/>
              <a:ext cx="698529" cy="647683"/>
            </a:xfrm>
            <a:prstGeom prst="rect">
              <a:avLst/>
            </a:prstGeom>
            <a:ln w="12700">
              <a:solidFill>
                <a:schemeClr val="accent3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Rectangle 16"/>
            <p:cNvSpPr>
              <a:spLocks noChangeArrowheads="1"/>
            </p:cNvSpPr>
            <p:nvPr/>
          </p:nvSpPr>
          <p:spPr bwMode="auto">
            <a:xfrm>
              <a:off x="4593113" y="6165693"/>
              <a:ext cx="698529" cy="647683"/>
            </a:xfrm>
            <a:prstGeom prst="rect">
              <a:avLst/>
            </a:prstGeom>
            <a:ln w="12700">
              <a:solidFill>
                <a:schemeClr val="accent3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Rectangle 16"/>
            <p:cNvSpPr>
              <a:spLocks noChangeArrowheads="1"/>
            </p:cNvSpPr>
            <p:nvPr/>
          </p:nvSpPr>
          <p:spPr bwMode="auto">
            <a:xfrm>
              <a:off x="6034623" y="4221055"/>
              <a:ext cx="696942" cy="647683"/>
            </a:xfrm>
            <a:prstGeom prst="rect">
              <a:avLst/>
            </a:prstGeom>
            <a:ln w="12700">
              <a:solidFill>
                <a:schemeClr val="accent3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Rectangle 16"/>
            <p:cNvSpPr>
              <a:spLocks noChangeArrowheads="1"/>
            </p:cNvSpPr>
            <p:nvPr/>
          </p:nvSpPr>
          <p:spPr bwMode="auto">
            <a:xfrm>
              <a:off x="6753791" y="4221055"/>
              <a:ext cx="698529" cy="647683"/>
            </a:xfrm>
            <a:prstGeom prst="rect">
              <a:avLst/>
            </a:prstGeom>
            <a:ln w="12700">
              <a:solidFill>
                <a:schemeClr val="accent3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Rectangle 16"/>
            <p:cNvSpPr>
              <a:spLocks noChangeArrowheads="1"/>
            </p:cNvSpPr>
            <p:nvPr/>
          </p:nvSpPr>
          <p:spPr bwMode="auto">
            <a:xfrm>
              <a:off x="6034623" y="333366"/>
              <a:ext cx="696942" cy="647683"/>
            </a:xfrm>
            <a:prstGeom prst="rect">
              <a:avLst/>
            </a:prstGeom>
            <a:ln w="12700">
              <a:solidFill>
                <a:schemeClr val="accent3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Rectangle 16"/>
            <p:cNvSpPr>
              <a:spLocks noChangeArrowheads="1"/>
            </p:cNvSpPr>
            <p:nvPr/>
          </p:nvSpPr>
          <p:spPr bwMode="auto">
            <a:xfrm>
              <a:off x="6034623" y="2925688"/>
              <a:ext cx="696942" cy="647683"/>
            </a:xfrm>
            <a:prstGeom prst="rect">
              <a:avLst/>
            </a:prstGeom>
            <a:ln w="12700">
              <a:solidFill>
                <a:schemeClr val="accent3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 16"/>
            <p:cNvSpPr>
              <a:spLocks noChangeArrowheads="1"/>
            </p:cNvSpPr>
            <p:nvPr/>
          </p:nvSpPr>
          <p:spPr bwMode="auto">
            <a:xfrm>
              <a:off x="6753791" y="2925688"/>
              <a:ext cx="698529" cy="647683"/>
            </a:xfrm>
            <a:prstGeom prst="rect">
              <a:avLst/>
            </a:prstGeom>
            <a:ln w="12700">
              <a:solidFill>
                <a:schemeClr val="accent3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Rectangle 16"/>
            <p:cNvSpPr>
              <a:spLocks noChangeArrowheads="1"/>
            </p:cNvSpPr>
            <p:nvPr/>
          </p:nvSpPr>
          <p:spPr bwMode="auto">
            <a:xfrm>
              <a:off x="6034623" y="1628733"/>
              <a:ext cx="696942" cy="647683"/>
            </a:xfrm>
            <a:prstGeom prst="rect">
              <a:avLst/>
            </a:prstGeom>
            <a:ln w="12700">
              <a:solidFill>
                <a:schemeClr val="accent3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5-конечная звезда 40"/>
            <p:cNvSpPr/>
            <p:nvPr/>
          </p:nvSpPr>
          <p:spPr>
            <a:xfrm>
              <a:off x="1497360" y="3716243"/>
              <a:ext cx="360378" cy="43337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42" name="5-конечная звезда 41"/>
            <p:cNvSpPr/>
            <p:nvPr/>
          </p:nvSpPr>
          <p:spPr>
            <a:xfrm>
              <a:off x="4018415" y="1268381"/>
              <a:ext cx="358790" cy="431789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43" name="5-конечная звезда 42"/>
            <p:cNvSpPr/>
            <p:nvPr/>
          </p:nvSpPr>
          <p:spPr>
            <a:xfrm>
              <a:off x="4737582" y="2565334"/>
              <a:ext cx="360377" cy="431789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44" name="5-конечная звезда 43"/>
            <p:cNvSpPr/>
            <p:nvPr/>
          </p:nvSpPr>
          <p:spPr>
            <a:xfrm>
              <a:off x="1857738" y="1989087"/>
              <a:ext cx="360377" cy="431789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45" name="Rectangle 16"/>
            <p:cNvSpPr>
              <a:spLocks noChangeArrowheads="1"/>
            </p:cNvSpPr>
            <p:nvPr/>
          </p:nvSpPr>
          <p:spPr bwMode="auto">
            <a:xfrm>
              <a:off x="6034623" y="2276417"/>
              <a:ext cx="696942" cy="649271"/>
            </a:xfrm>
            <a:prstGeom prst="rect">
              <a:avLst/>
            </a:prstGeom>
            <a:ln w="12700">
              <a:solidFill>
                <a:schemeClr val="accent3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5-конечная звезда 45"/>
            <p:cNvSpPr/>
            <p:nvPr/>
          </p:nvSpPr>
          <p:spPr>
            <a:xfrm>
              <a:off x="6156866" y="0"/>
              <a:ext cx="358790" cy="431789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sp>
        <p:nvSpPr>
          <p:cNvPr id="50" name="Rectangle 16"/>
          <p:cNvSpPr>
            <a:spLocks noChangeArrowheads="1"/>
          </p:cNvSpPr>
          <p:nvPr/>
        </p:nvSpPr>
        <p:spPr bwMode="auto">
          <a:xfrm>
            <a:off x="1619250" y="3573463"/>
            <a:ext cx="698500" cy="647700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</a:t>
            </a:r>
          </a:p>
        </p:txBody>
      </p:sp>
      <p:sp>
        <p:nvSpPr>
          <p:cNvPr id="51" name="Rectangle 16"/>
          <p:cNvSpPr>
            <a:spLocks noChangeArrowheads="1"/>
          </p:cNvSpPr>
          <p:nvPr/>
        </p:nvSpPr>
        <p:spPr bwMode="auto">
          <a:xfrm>
            <a:off x="2339975" y="3573463"/>
            <a:ext cx="698500" cy="647700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52" name="Rectangle 16"/>
          <p:cNvSpPr>
            <a:spLocks noChangeArrowheads="1"/>
          </p:cNvSpPr>
          <p:nvPr/>
        </p:nvSpPr>
        <p:spPr bwMode="auto">
          <a:xfrm>
            <a:off x="3059113" y="3573463"/>
            <a:ext cx="698500" cy="647700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53" name="Rectangle 16"/>
          <p:cNvSpPr>
            <a:spLocks noChangeArrowheads="1"/>
          </p:cNvSpPr>
          <p:nvPr/>
        </p:nvSpPr>
        <p:spPr bwMode="auto">
          <a:xfrm>
            <a:off x="3779838" y="3573463"/>
            <a:ext cx="698500" cy="647700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Ж</a:t>
            </a:r>
          </a:p>
        </p:txBody>
      </p:sp>
      <p:sp>
        <p:nvSpPr>
          <p:cNvPr id="54" name="Rectangle 16"/>
          <p:cNvSpPr>
            <a:spLocks noChangeArrowheads="1"/>
          </p:cNvSpPr>
          <p:nvPr/>
        </p:nvSpPr>
        <p:spPr bwMode="auto">
          <a:xfrm>
            <a:off x="4500563" y="3573463"/>
            <a:ext cx="698500" cy="647700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55" name="Rectangle 16"/>
          <p:cNvSpPr>
            <a:spLocks noChangeArrowheads="1"/>
          </p:cNvSpPr>
          <p:nvPr/>
        </p:nvSpPr>
        <p:spPr bwMode="auto">
          <a:xfrm>
            <a:off x="5219700" y="3573463"/>
            <a:ext cx="698500" cy="647700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</a:t>
            </a:r>
          </a:p>
        </p:txBody>
      </p:sp>
      <p:sp>
        <p:nvSpPr>
          <p:cNvPr id="56" name="Rectangle 16"/>
          <p:cNvSpPr>
            <a:spLocks noChangeArrowheads="1"/>
          </p:cNvSpPr>
          <p:nvPr/>
        </p:nvSpPr>
        <p:spPr bwMode="auto">
          <a:xfrm>
            <a:off x="5940425" y="3573463"/>
            <a:ext cx="698500" cy="647700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57" name="Rectangle 16"/>
          <p:cNvSpPr>
            <a:spLocks noChangeArrowheads="1"/>
          </p:cNvSpPr>
          <p:nvPr/>
        </p:nvSpPr>
        <p:spPr bwMode="auto">
          <a:xfrm>
            <a:off x="6659563" y="3573463"/>
            <a:ext cx="698500" cy="647700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58" name="Rectangle 16"/>
          <p:cNvSpPr>
            <a:spLocks noChangeArrowheads="1"/>
          </p:cNvSpPr>
          <p:nvPr/>
        </p:nvSpPr>
        <p:spPr bwMode="auto">
          <a:xfrm>
            <a:off x="5940425" y="981075"/>
            <a:ext cx="698500" cy="647700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59" name="Rectangle 16"/>
          <p:cNvSpPr>
            <a:spLocks noChangeArrowheads="1"/>
          </p:cNvSpPr>
          <p:nvPr/>
        </p:nvSpPr>
        <p:spPr bwMode="auto">
          <a:xfrm>
            <a:off x="4500563" y="4868863"/>
            <a:ext cx="698500" cy="647700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60" name="Rectangle 16"/>
          <p:cNvSpPr>
            <a:spLocks noChangeArrowheads="1"/>
          </p:cNvSpPr>
          <p:nvPr/>
        </p:nvSpPr>
        <p:spPr bwMode="auto">
          <a:xfrm>
            <a:off x="4500563" y="4221163"/>
            <a:ext cx="698500" cy="647700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</a:t>
            </a:r>
          </a:p>
        </p:txBody>
      </p:sp>
      <p:sp>
        <p:nvSpPr>
          <p:cNvPr id="61" name="Rectangle 16"/>
          <p:cNvSpPr>
            <a:spLocks noChangeArrowheads="1"/>
          </p:cNvSpPr>
          <p:nvPr/>
        </p:nvSpPr>
        <p:spPr bwMode="auto">
          <a:xfrm>
            <a:off x="3779838" y="4868863"/>
            <a:ext cx="698500" cy="647700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62" name="Rectangle 16"/>
          <p:cNvSpPr>
            <a:spLocks noChangeArrowheads="1"/>
          </p:cNvSpPr>
          <p:nvPr/>
        </p:nvSpPr>
        <p:spPr bwMode="auto">
          <a:xfrm>
            <a:off x="3779838" y="4221163"/>
            <a:ext cx="698500" cy="647700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63" name="Rectangle 16"/>
          <p:cNvSpPr>
            <a:spLocks noChangeArrowheads="1"/>
          </p:cNvSpPr>
          <p:nvPr/>
        </p:nvSpPr>
        <p:spPr bwMode="auto">
          <a:xfrm>
            <a:off x="3779838" y="1628775"/>
            <a:ext cx="698500" cy="647700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</a:t>
            </a:r>
          </a:p>
        </p:txBody>
      </p:sp>
      <p:sp>
        <p:nvSpPr>
          <p:cNvPr id="64" name="Rectangle 16"/>
          <p:cNvSpPr>
            <a:spLocks noChangeArrowheads="1"/>
          </p:cNvSpPr>
          <p:nvPr/>
        </p:nvSpPr>
        <p:spPr bwMode="auto">
          <a:xfrm>
            <a:off x="4500563" y="2924175"/>
            <a:ext cx="698500" cy="649288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65" name="Rectangle 16"/>
          <p:cNvSpPr>
            <a:spLocks noChangeArrowheads="1"/>
          </p:cNvSpPr>
          <p:nvPr/>
        </p:nvSpPr>
        <p:spPr bwMode="auto">
          <a:xfrm>
            <a:off x="3779838" y="2276475"/>
            <a:ext cx="698500" cy="647700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66" name="Rectangle 16"/>
          <p:cNvSpPr>
            <a:spLocks noChangeArrowheads="1"/>
          </p:cNvSpPr>
          <p:nvPr/>
        </p:nvSpPr>
        <p:spPr bwMode="auto">
          <a:xfrm>
            <a:off x="3779838" y="2924175"/>
            <a:ext cx="698500" cy="649288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Ы</a:t>
            </a:r>
          </a:p>
        </p:txBody>
      </p:sp>
      <p:sp>
        <p:nvSpPr>
          <p:cNvPr id="67" name="Rectangle 16"/>
          <p:cNvSpPr>
            <a:spLocks noChangeArrowheads="1"/>
          </p:cNvSpPr>
          <p:nvPr/>
        </p:nvSpPr>
        <p:spPr bwMode="auto">
          <a:xfrm>
            <a:off x="1619250" y="5516563"/>
            <a:ext cx="698500" cy="649287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68" name="Rectangle 16"/>
          <p:cNvSpPr>
            <a:spLocks noChangeArrowheads="1"/>
          </p:cNvSpPr>
          <p:nvPr/>
        </p:nvSpPr>
        <p:spPr bwMode="auto">
          <a:xfrm>
            <a:off x="1619250" y="4868863"/>
            <a:ext cx="698500" cy="647700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</a:t>
            </a:r>
          </a:p>
        </p:txBody>
      </p:sp>
      <p:sp>
        <p:nvSpPr>
          <p:cNvPr id="69" name="Rectangle 16"/>
          <p:cNvSpPr>
            <a:spLocks noChangeArrowheads="1"/>
          </p:cNvSpPr>
          <p:nvPr/>
        </p:nvSpPr>
        <p:spPr bwMode="auto">
          <a:xfrm>
            <a:off x="1619250" y="4221163"/>
            <a:ext cx="698500" cy="647700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Ь</a:t>
            </a:r>
          </a:p>
        </p:txBody>
      </p:sp>
      <p:sp>
        <p:nvSpPr>
          <p:cNvPr id="70" name="Rectangle 16"/>
          <p:cNvSpPr>
            <a:spLocks noChangeArrowheads="1"/>
          </p:cNvSpPr>
          <p:nvPr/>
        </p:nvSpPr>
        <p:spPr bwMode="auto">
          <a:xfrm>
            <a:off x="1619250" y="2276475"/>
            <a:ext cx="698500" cy="647700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71" name="Rectangle 16"/>
          <p:cNvSpPr>
            <a:spLocks noChangeArrowheads="1"/>
          </p:cNvSpPr>
          <p:nvPr/>
        </p:nvSpPr>
        <p:spPr bwMode="auto">
          <a:xfrm>
            <a:off x="1619250" y="2924175"/>
            <a:ext cx="698500" cy="649288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72" name="Rectangle 16"/>
          <p:cNvSpPr>
            <a:spLocks noChangeArrowheads="1"/>
          </p:cNvSpPr>
          <p:nvPr/>
        </p:nvSpPr>
        <p:spPr bwMode="auto">
          <a:xfrm>
            <a:off x="4500563" y="5516563"/>
            <a:ext cx="698500" cy="649287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</a:t>
            </a:r>
          </a:p>
        </p:txBody>
      </p:sp>
      <p:sp>
        <p:nvSpPr>
          <p:cNvPr id="73" name="Rectangle 16"/>
          <p:cNvSpPr>
            <a:spLocks noChangeArrowheads="1"/>
          </p:cNvSpPr>
          <p:nvPr/>
        </p:nvSpPr>
        <p:spPr bwMode="auto">
          <a:xfrm>
            <a:off x="4500563" y="6165850"/>
            <a:ext cx="698500" cy="647700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74" name="Rectangle 16"/>
          <p:cNvSpPr>
            <a:spLocks noChangeArrowheads="1"/>
          </p:cNvSpPr>
          <p:nvPr/>
        </p:nvSpPr>
        <p:spPr bwMode="auto">
          <a:xfrm>
            <a:off x="5940425" y="4221163"/>
            <a:ext cx="698500" cy="647700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75" name="Rectangle 16"/>
          <p:cNvSpPr>
            <a:spLocks noChangeArrowheads="1"/>
          </p:cNvSpPr>
          <p:nvPr/>
        </p:nvSpPr>
        <p:spPr bwMode="auto">
          <a:xfrm>
            <a:off x="6659563" y="4221163"/>
            <a:ext cx="698500" cy="647700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</a:t>
            </a:r>
          </a:p>
        </p:txBody>
      </p:sp>
      <p:sp>
        <p:nvSpPr>
          <p:cNvPr id="76" name="Rectangle 16"/>
          <p:cNvSpPr>
            <a:spLocks noChangeArrowheads="1"/>
          </p:cNvSpPr>
          <p:nvPr/>
        </p:nvSpPr>
        <p:spPr bwMode="auto">
          <a:xfrm>
            <a:off x="5940425" y="333375"/>
            <a:ext cx="698500" cy="647700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</a:t>
            </a:r>
          </a:p>
        </p:txBody>
      </p:sp>
      <p:sp>
        <p:nvSpPr>
          <p:cNvPr id="77" name="Rectangle 16"/>
          <p:cNvSpPr>
            <a:spLocks noChangeArrowheads="1"/>
          </p:cNvSpPr>
          <p:nvPr/>
        </p:nvSpPr>
        <p:spPr bwMode="auto">
          <a:xfrm>
            <a:off x="5940425" y="2924175"/>
            <a:ext cx="698500" cy="649288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</a:t>
            </a:r>
          </a:p>
        </p:txBody>
      </p:sp>
      <p:sp>
        <p:nvSpPr>
          <p:cNvPr id="78" name="Rectangle 16"/>
          <p:cNvSpPr>
            <a:spLocks noChangeArrowheads="1"/>
          </p:cNvSpPr>
          <p:nvPr/>
        </p:nvSpPr>
        <p:spPr bwMode="auto">
          <a:xfrm>
            <a:off x="6659563" y="2924175"/>
            <a:ext cx="698500" cy="649288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</a:t>
            </a:r>
          </a:p>
        </p:txBody>
      </p:sp>
      <p:sp>
        <p:nvSpPr>
          <p:cNvPr id="79" name="Rectangle 16"/>
          <p:cNvSpPr>
            <a:spLocks noChangeArrowheads="1"/>
          </p:cNvSpPr>
          <p:nvPr/>
        </p:nvSpPr>
        <p:spPr bwMode="auto">
          <a:xfrm>
            <a:off x="5940425" y="1628775"/>
            <a:ext cx="698500" cy="647700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</a:t>
            </a:r>
          </a:p>
        </p:txBody>
      </p:sp>
      <p:sp>
        <p:nvSpPr>
          <p:cNvPr id="84" name="Rectangle 16"/>
          <p:cNvSpPr>
            <a:spLocks noChangeArrowheads="1"/>
          </p:cNvSpPr>
          <p:nvPr/>
        </p:nvSpPr>
        <p:spPr bwMode="auto">
          <a:xfrm>
            <a:off x="5940425" y="2276475"/>
            <a:ext cx="698500" cy="647700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87" name="5-конечная звезда 86"/>
          <p:cNvSpPr/>
          <p:nvPr/>
        </p:nvSpPr>
        <p:spPr>
          <a:xfrm>
            <a:off x="6875463" y="2636838"/>
            <a:ext cx="360362" cy="431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uild="p"/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0"/>
          <p:cNvGrpSpPr>
            <a:grpSpLocks/>
          </p:cNvGrpSpPr>
          <p:nvPr/>
        </p:nvGrpSpPr>
        <p:grpSpPr bwMode="auto">
          <a:xfrm>
            <a:off x="611188" y="620713"/>
            <a:ext cx="8115300" cy="5472112"/>
            <a:chOff x="755576" y="1052736"/>
            <a:chExt cx="8115200" cy="5472608"/>
          </a:xfrm>
        </p:grpSpPr>
        <p:sp>
          <p:nvSpPr>
            <p:cNvPr id="52" name="Rectangle 16"/>
            <p:cNvSpPr>
              <a:spLocks noChangeArrowheads="1"/>
            </p:cNvSpPr>
            <p:nvPr/>
          </p:nvSpPr>
          <p:spPr bwMode="auto">
            <a:xfrm>
              <a:off x="993698" y="2637205"/>
              <a:ext cx="698491" cy="647759"/>
            </a:xfrm>
            <a:prstGeom prst="rect">
              <a:avLst/>
            </a:prstGeom>
            <a:ln w="12700">
              <a:solidFill>
                <a:schemeClr val="accent3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Rectangle 16"/>
            <p:cNvSpPr>
              <a:spLocks noChangeArrowheads="1"/>
            </p:cNvSpPr>
            <p:nvPr/>
          </p:nvSpPr>
          <p:spPr bwMode="auto">
            <a:xfrm>
              <a:off x="1692189" y="2637205"/>
              <a:ext cx="698491" cy="647759"/>
            </a:xfrm>
            <a:prstGeom prst="rect">
              <a:avLst/>
            </a:prstGeom>
            <a:ln w="12700">
              <a:solidFill>
                <a:schemeClr val="accent3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Rectangle 16"/>
            <p:cNvSpPr>
              <a:spLocks noChangeArrowheads="1"/>
            </p:cNvSpPr>
            <p:nvPr/>
          </p:nvSpPr>
          <p:spPr bwMode="auto">
            <a:xfrm>
              <a:off x="2411318" y="2637205"/>
              <a:ext cx="698491" cy="647759"/>
            </a:xfrm>
            <a:prstGeom prst="rect">
              <a:avLst/>
            </a:prstGeom>
            <a:ln w="12700">
              <a:solidFill>
                <a:schemeClr val="accent3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Rectangle 16"/>
            <p:cNvSpPr>
              <a:spLocks noChangeArrowheads="1"/>
            </p:cNvSpPr>
            <p:nvPr/>
          </p:nvSpPr>
          <p:spPr bwMode="auto">
            <a:xfrm>
              <a:off x="3132034" y="2637205"/>
              <a:ext cx="698491" cy="647759"/>
            </a:xfrm>
            <a:prstGeom prst="rect">
              <a:avLst/>
            </a:prstGeom>
            <a:ln w="12700">
              <a:solidFill>
                <a:schemeClr val="accent3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Rectangle 16"/>
            <p:cNvSpPr>
              <a:spLocks noChangeArrowheads="1"/>
            </p:cNvSpPr>
            <p:nvPr/>
          </p:nvSpPr>
          <p:spPr bwMode="auto">
            <a:xfrm>
              <a:off x="3855925" y="2637205"/>
              <a:ext cx="698491" cy="647759"/>
            </a:xfrm>
            <a:prstGeom prst="rect">
              <a:avLst/>
            </a:prstGeom>
            <a:ln w="12700">
              <a:solidFill>
                <a:schemeClr val="accent3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Rectangle 16"/>
            <p:cNvSpPr>
              <a:spLocks noChangeArrowheads="1"/>
            </p:cNvSpPr>
            <p:nvPr/>
          </p:nvSpPr>
          <p:spPr bwMode="auto">
            <a:xfrm>
              <a:off x="4571879" y="2637205"/>
              <a:ext cx="698491" cy="647759"/>
            </a:xfrm>
            <a:prstGeom prst="rect">
              <a:avLst/>
            </a:prstGeom>
            <a:ln w="12700">
              <a:solidFill>
                <a:schemeClr val="accent3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Rectangle 16"/>
            <p:cNvSpPr>
              <a:spLocks noChangeArrowheads="1"/>
            </p:cNvSpPr>
            <p:nvPr/>
          </p:nvSpPr>
          <p:spPr bwMode="auto">
            <a:xfrm>
              <a:off x="5292595" y="2637205"/>
              <a:ext cx="698491" cy="647759"/>
            </a:xfrm>
            <a:prstGeom prst="rect">
              <a:avLst/>
            </a:prstGeom>
            <a:ln w="12700">
              <a:solidFill>
                <a:schemeClr val="accent3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Rectangle 16"/>
            <p:cNvSpPr>
              <a:spLocks noChangeArrowheads="1"/>
            </p:cNvSpPr>
            <p:nvPr/>
          </p:nvSpPr>
          <p:spPr bwMode="auto">
            <a:xfrm>
              <a:off x="6011723" y="2637205"/>
              <a:ext cx="698491" cy="647759"/>
            </a:xfrm>
            <a:prstGeom prst="rect">
              <a:avLst/>
            </a:prstGeom>
            <a:ln w="12700">
              <a:solidFill>
                <a:schemeClr val="accent3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Rectangle 16"/>
            <p:cNvSpPr>
              <a:spLocks noChangeArrowheads="1"/>
            </p:cNvSpPr>
            <p:nvPr/>
          </p:nvSpPr>
          <p:spPr bwMode="auto">
            <a:xfrm>
              <a:off x="6011723" y="1340099"/>
              <a:ext cx="698491" cy="649347"/>
            </a:xfrm>
            <a:prstGeom prst="rect">
              <a:avLst/>
            </a:prstGeom>
            <a:ln w="12700">
              <a:solidFill>
                <a:schemeClr val="accent3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Rectangle 16"/>
            <p:cNvSpPr>
              <a:spLocks noChangeArrowheads="1"/>
            </p:cNvSpPr>
            <p:nvPr/>
          </p:nvSpPr>
          <p:spPr bwMode="auto">
            <a:xfrm>
              <a:off x="4571879" y="5229827"/>
              <a:ext cx="698491" cy="647759"/>
            </a:xfrm>
            <a:prstGeom prst="rect">
              <a:avLst/>
            </a:prstGeom>
            <a:ln w="12700">
              <a:solidFill>
                <a:schemeClr val="accent3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Rectangle 16"/>
            <p:cNvSpPr>
              <a:spLocks noChangeArrowheads="1"/>
            </p:cNvSpPr>
            <p:nvPr/>
          </p:nvSpPr>
          <p:spPr bwMode="auto">
            <a:xfrm>
              <a:off x="4571879" y="4580481"/>
              <a:ext cx="698491" cy="649346"/>
            </a:xfrm>
            <a:prstGeom prst="rect">
              <a:avLst/>
            </a:prstGeom>
            <a:ln w="12700">
              <a:solidFill>
                <a:schemeClr val="accent3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Rectangle 16"/>
            <p:cNvSpPr>
              <a:spLocks noChangeArrowheads="1"/>
            </p:cNvSpPr>
            <p:nvPr/>
          </p:nvSpPr>
          <p:spPr bwMode="auto">
            <a:xfrm>
              <a:off x="4571879" y="3932722"/>
              <a:ext cx="698491" cy="647759"/>
            </a:xfrm>
            <a:prstGeom prst="rect">
              <a:avLst/>
            </a:prstGeom>
            <a:ln w="12700">
              <a:solidFill>
                <a:schemeClr val="accent3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Rectangle 16"/>
            <p:cNvSpPr>
              <a:spLocks noChangeArrowheads="1"/>
            </p:cNvSpPr>
            <p:nvPr/>
          </p:nvSpPr>
          <p:spPr bwMode="auto">
            <a:xfrm>
              <a:off x="4571879" y="3284963"/>
              <a:ext cx="698491" cy="647759"/>
            </a:xfrm>
            <a:prstGeom prst="rect">
              <a:avLst/>
            </a:prstGeom>
            <a:ln w="12700">
              <a:solidFill>
                <a:schemeClr val="accent3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Rectangle 16"/>
            <p:cNvSpPr>
              <a:spLocks noChangeArrowheads="1"/>
            </p:cNvSpPr>
            <p:nvPr/>
          </p:nvSpPr>
          <p:spPr bwMode="auto">
            <a:xfrm>
              <a:off x="4571879" y="1340099"/>
              <a:ext cx="698491" cy="649347"/>
            </a:xfrm>
            <a:prstGeom prst="rect">
              <a:avLst/>
            </a:prstGeom>
            <a:ln w="12700">
              <a:solidFill>
                <a:schemeClr val="accent3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Rectangle 16"/>
            <p:cNvSpPr>
              <a:spLocks noChangeArrowheads="1"/>
            </p:cNvSpPr>
            <p:nvPr/>
          </p:nvSpPr>
          <p:spPr bwMode="auto">
            <a:xfrm>
              <a:off x="4571879" y="1989446"/>
              <a:ext cx="698491" cy="647759"/>
            </a:xfrm>
            <a:prstGeom prst="rect">
              <a:avLst/>
            </a:prstGeom>
            <a:ln w="12700">
              <a:solidFill>
                <a:schemeClr val="accent3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Rectangle 16"/>
            <p:cNvSpPr>
              <a:spLocks noChangeArrowheads="1"/>
            </p:cNvSpPr>
            <p:nvPr/>
          </p:nvSpPr>
          <p:spPr bwMode="auto">
            <a:xfrm>
              <a:off x="1692189" y="5877585"/>
              <a:ext cx="698491" cy="647759"/>
            </a:xfrm>
            <a:prstGeom prst="rect">
              <a:avLst/>
            </a:prstGeom>
            <a:ln w="12700">
              <a:solidFill>
                <a:schemeClr val="accent3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Rectangle 16"/>
            <p:cNvSpPr>
              <a:spLocks noChangeArrowheads="1"/>
            </p:cNvSpPr>
            <p:nvPr/>
          </p:nvSpPr>
          <p:spPr bwMode="auto">
            <a:xfrm>
              <a:off x="1692189" y="5229827"/>
              <a:ext cx="698491" cy="647759"/>
            </a:xfrm>
            <a:prstGeom prst="rect">
              <a:avLst/>
            </a:prstGeom>
            <a:ln w="12700">
              <a:solidFill>
                <a:schemeClr val="accent3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Rectangle 16"/>
            <p:cNvSpPr>
              <a:spLocks noChangeArrowheads="1"/>
            </p:cNvSpPr>
            <p:nvPr/>
          </p:nvSpPr>
          <p:spPr bwMode="auto">
            <a:xfrm>
              <a:off x="1692189" y="4580481"/>
              <a:ext cx="698491" cy="649346"/>
            </a:xfrm>
            <a:prstGeom prst="rect">
              <a:avLst/>
            </a:prstGeom>
            <a:ln w="12700">
              <a:solidFill>
                <a:schemeClr val="accent3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Rectangle 16"/>
            <p:cNvSpPr>
              <a:spLocks noChangeArrowheads="1"/>
            </p:cNvSpPr>
            <p:nvPr/>
          </p:nvSpPr>
          <p:spPr bwMode="auto">
            <a:xfrm>
              <a:off x="1692189" y="3932722"/>
              <a:ext cx="698491" cy="647759"/>
            </a:xfrm>
            <a:prstGeom prst="rect">
              <a:avLst/>
            </a:prstGeom>
            <a:ln w="12700">
              <a:solidFill>
                <a:schemeClr val="accent3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Rectangle 16"/>
            <p:cNvSpPr>
              <a:spLocks noChangeArrowheads="1"/>
            </p:cNvSpPr>
            <p:nvPr/>
          </p:nvSpPr>
          <p:spPr bwMode="auto">
            <a:xfrm>
              <a:off x="1692189" y="3284963"/>
              <a:ext cx="698491" cy="647759"/>
            </a:xfrm>
            <a:prstGeom prst="rect">
              <a:avLst/>
            </a:prstGeom>
            <a:ln w="12700">
              <a:solidFill>
                <a:schemeClr val="accent3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Rectangle 16"/>
            <p:cNvSpPr>
              <a:spLocks noChangeArrowheads="1"/>
            </p:cNvSpPr>
            <p:nvPr/>
          </p:nvSpPr>
          <p:spPr bwMode="auto">
            <a:xfrm>
              <a:off x="1692189" y="1340099"/>
              <a:ext cx="698491" cy="649347"/>
            </a:xfrm>
            <a:prstGeom prst="rect">
              <a:avLst/>
            </a:prstGeom>
            <a:ln w="12700">
              <a:solidFill>
                <a:schemeClr val="accent3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" name="Rectangle 16"/>
            <p:cNvSpPr>
              <a:spLocks noChangeArrowheads="1"/>
            </p:cNvSpPr>
            <p:nvPr/>
          </p:nvSpPr>
          <p:spPr bwMode="auto">
            <a:xfrm>
              <a:off x="1692189" y="1989446"/>
              <a:ext cx="698491" cy="647759"/>
            </a:xfrm>
            <a:prstGeom prst="rect">
              <a:avLst/>
            </a:prstGeom>
            <a:ln w="12700">
              <a:solidFill>
                <a:schemeClr val="accent3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Rectangle 16"/>
            <p:cNvSpPr>
              <a:spLocks noChangeArrowheads="1"/>
            </p:cNvSpPr>
            <p:nvPr/>
          </p:nvSpPr>
          <p:spPr bwMode="auto">
            <a:xfrm>
              <a:off x="4571879" y="5877585"/>
              <a:ext cx="698491" cy="647759"/>
            </a:xfrm>
            <a:prstGeom prst="rect">
              <a:avLst/>
            </a:prstGeom>
            <a:ln w="12700">
              <a:solidFill>
                <a:schemeClr val="accent3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" name="Rectangle 16"/>
            <p:cNvSpPr>
              <a:spLocks noChangeArrowheads="1"/>
            </p:cNvSpPr>
            <p:nvPr/>
          </p:nvSpPr>
          <p:spPr bwMode="auto">
            <a:xfrm>
              <a:off x="6011723" y="5877585"/>
              <a:ext cx="698491" cy="647759"/>
            </a:xfrm>
            <a:prstGeom prst="rect">
              <a:avLst/>
            </a:prstGeom>
            <a:ln w="12700">
              <a:solidFill>
                <a:schemeClr val="accent3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Rectangle 16"/>
            <p:cNvSpPr>
              <a:spLocks noChangeArrowheads="1"/>
            </p:cNvSpPr>
            <p:nvPr/>
          </p:nvSpPr>
          <p:spPr bwMode="auto">
            <a:xfrm>
              <a:off x="6011723" y="5229827"/>
              <a:ext cx="698491" cy="647759"/>
            </a:xfrm>
            <a:prstGeom prst="rect">
              <a:avLst/>
            </a:prstGeom>
            <a:ln w="12700">
              <a:solidFill>
                <a:schemeClr val="accent3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" name="Rectangle 16"/>
            <p:cNvSpPr>
              <a:spLocks noChangeArrowheads="1"/>
            </p:cNvSpPr>
            <p:nvPr/>
          </p:nvSpPr>
          <p:spPr bwMode="auto">
            <a:xfrm>
              <a:off x="6011723" y="4580481"/>
              <a:ext cx="698491" cy="649346"/>
            </a:xfrm>
            <a:prstGeom prst="rect">
              <a:avLst/>
            </a:prstGeom>
            <a:ln w="12700">
              <a:solidFill>
                <a:schemeClr val="accent3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" name="Rectangle 16"/>
            <p:cNvSpPr>
              <a:spLocks noChangeArrowheads="1"/>
            </p:cNvSpPr>
            <p:nvPr/>
          </p:nvSpPr>
          <p:spPr bwMode="auto">
            <a:xfrm>
              <a:off x="6011723" y="3932722"/>
              <a:ext cx="698491" cy="647759"/>
            </a:xfrm>
            <a:prstGeom prst="rect">
              <a:avLst/>
            </a:prstGeom>
            <a:ln w="12700">
              <a:solidFill>
                <a:schemeClr val="accent3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" name="Rectangle 16"/>
            <p:cNvSpPr>
              <a:spLocks noChangeArrowheads="1"/>
            </p:cNvSpPr>
            <p:nvPr/>
          </p:nvSpPr>
          <p:spPr bwMode="auto">
            <a:xfrm>
              <a:off x="6011723" y="3284963"/>
              <a:ext cx="698491" cy="647759"/>
            </a:xfrm>
            <a:prstGeom prst="rect">
              <a:avLst/>
            </a:prstGeom>
            <a:ln w="12700">
              <a:solidFill>
                <a:schemeClr val="accent3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" name="Rectangle 16"/>
            <p:cNvSpPr>
              <a:spLocks noChangeArrowheads="1"/>
            </p:cNvSpPr>
            <p:nvPr/>
          </p:nvSpPr>
          <p:spPr bwMode="auto">
            <a:xfrm>
              <a:off x="8172285" y="1340099"/>
              <a:ext cx="698491" cy="649347"/>
            </a:xfrm>
            <a:prstGeom prst="rect">
              <a:avLst/>
            </a:prstGeom>
            <a:ln w="12700">
              <a:solidFill>
                <a:schemeClr val="accent3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" name="Rectangle 16"/>
            <p:cNvSpPr>
              <a:spLocks noChangeArrowheads="1"/>
            </p:cNvSpPr>
            <p:nvPr/>
          </p:nvSpPr>
          <p:spPr bwMode="auto">
            <a:xfrm>
              <a:off x="7451568" y="1340099"/>
              <a:ext cx="698491" cy="649347"/>
            </a:xfrm>
            <a:prstGeom prst="rect">
              <a:avLst/>
            </a:prstGeom>
            <a:ln w="12700">
              <a:solidFill>
                <a:schemeClr val="accent3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" name="Rectangle 16"/>
            <p:cNvSpPr>
              <a:spLocks noChangeArrowheads="1"/>
            </p:cNvSpPr>
            <p:nvPr/>
          </p:nvSpPr>
          <p:spPr bwMode="auto">
            <a:xfrm>
              <a:off x="6732439" y="1340099"/>
              <a:ext cx="698491" cy="649347"/>
            </a:xfrm>
            <a:prstGeom prst="rect">
              <a:avLst/>
            </a:prstGeom>
            <a:ln w="12700">
              <a:solidFill>
                <a:schemeClr val="accent3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" name="Rectangle 16"/>
            <p:cNvSpPr>
              <a:spLocks noChangeArrowheads="1"/>
            </p:cNvSpPr>
            <p:nvPr/>
          </p:nvSpPr>
          <p:spPr bwMode="auto">
            <a:xfrm>
              <a:off x="6011723" y="1989446"/>
              <a:ext cx="698491" cy="647759"/>
            </a:xfrm>
            <a:prstGeom prst="rect">
              <a:avLst/>
            </a:prstGeom>
            <a:ln w="12700">
              <a:solidFill>
                <a:schemeClr val="accent3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" name="5-конечная звезда 83"/>
            <p:cNvSpPr/>
            <p:nvPr/>
          </p:nvSpPr>
          <p:spPr>
            <a:xfrm>
              <a:off x="755576" y="2781680"/>
              <a:ext cx="360358" cy="431839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85" name="5-конечная звезда 84"/>
            <p:cNvSpPr/>
            <p:nvPr/>
          </p:nvSpPr>
          <p:spPr>
            <a:xfrm>
              <a:off x="1835063" y="1052736"/>
              <a:ext cx="360358" cy="431839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86" name="5-конечная звезда 85"/>
            <p:cNvSpPr/>
            <p:nvPr/>
          </p:nvSpPr>
          <p:spPr>
            <a:xfrm>
              <a:off x="4716339" y="1052736"/>
              <a:ext cx="360359" cy="431839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87" name="5-конечная звезда 86"/>
            <p:cNvSpPr/>
            <p:nvPr/>
          </p:nvSpPr>
          <p:spPr>
            <a:xfrm>
              <a:off x="6156184" y="1052736"/>
              <a:ext cx="360358" cy="431839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88" name="Rectangle 16"/>
            <p:cNvSpPr>
              <a:spLocks noChangeArrowheads="1"/>
            </p:cNvSpPr>
            <p:nvPr/>
          </p:nvSpPr>
          <p:spPr bwMode="auto">
            <a:xfrm>
              <a:off x="3132034" y="1989446"/>
              <a:ext cx="698491" cy="647759"/>
            </a:xfrm>
            <a:prstGeom prst="rect">
              <a:avLst/>
            </a:prstGeom>
            <a:ln w="12700">
              <a:solidFill>
                <a:schemeClr val="accent3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9" name="Rectangle 16"/>
            <p:cNvSpPr>
              <a:spLocks noChangeArrowheads="1"/>
            </p:cNvSpPr>
            <p:nvPr/>
          </p:nvSpPr>
          <p:spPr bwMode="auto">
            <a:xfrm>
              <a:off x="3132034" y="1340099"/>
              <a:ext cx="698491" cy="649347"/>
            </a:xfrm>
            <a:prstGeom prst="rect">
              <a:avLst/>
            </a:prstGeom>
            <a:ln w="12700">
              <a:solidFill>
                <a:schemeClr val="accent3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0" name="Rectangle 16"/>
            <p:cNvSpPr>
              <a:spLocks noChangeArrowheads="1"/>
            </p:cNvSpPr>
            <p:nvPr/>
          </p:nvSpPr>
          <p:spPr bwMode="auto">
            <a:xfrm>
              <a:off x="3132034" y="3284963"/>
              <a:ext cx="698491" cy="647759"/>
            </a:xfrm>
            <a:prstGeom prst="rect">
              <a:avLst/>
            </a:prstGeom>
            <a:ln w="12700">
              <a:solidFill>
                <a:schemeClr val="accent3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1" name="5-конечная звезда 90"/>
            <p:cNvSpPr/>
            <p:nvPr/>
          </p:nvSpPr>
          <p:spPr>
            <a:xfrm>
              <a:off x="3276495" y="1052736"/>
              <a:ext cx="358771" cy="431839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sp>
        <p:nvSpPr>
          <p:cNvPr id="9219" name="Titre 1"/>
          <p:cNvSpPr>
            <a:spLocks noGrp="1"/>
          </p:cNvSpPr>
          <p:nvPr>
            <p:ph type="title"/>
          </p:nvPr>
        </p:nvSpPr>
        <p:spPr>
          <a:xfrm>
            <a:off x="1116013" y="22225"/>
            <a:ext cx="6491287" cy="633413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265F00"/>
                </a:solidFill>
                <a:latin typeface="Times New Roman" pitchFamily="18" charset="0"/>
                <a:cs typeface="Times New Roman" pitchFamily="18" charset="0"/>
              </a:rPr>
              <a:t>4. Станция «Кроссворд№2»</a:t>
            </a:r>
            <a:endParaRPr lang="fr-CA" sz="2400" b="1" smtClean="0">
              <a:solidFill>
                <a:srgbClr val="265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849313" y="2205038"/>
            <a:ext cx="698500" cy="647700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</a:t>
            </a: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1547813" y="2205038"/>
            <a:ext cx="698500" cy="647700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</a:t>
            </a: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2268538" y="2205038"/>
            <a:ext cx="696912" cy="647700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2987675" y="2205038"/>
            <a:ext cx="698500" cy="647700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3713163" y="2205038"/>
            <a:ext cx="696912" cy="647700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4427538" y="2205038"/>
            <a:ext cx="698500" cy="647700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5148263" y="2205038"/>
            <a:ext cx="698500" cy="647700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Ь</a:t>
            </a: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5867400" y="2205038"/>
            <a:ext cx="698500" cy="647700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5867400" y="908050"/>
            <a:ext cx="698500" cy="649288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4427538" y="4797425"/>
            <a:ext cx="698500" cy="647700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</a:t>
            </a: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4427538" y="4149725"/>
            <a:ext cx="698500" cy="647700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427538" y="3500438"/>
            <a:ext cx="698500" cy="649287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4427538" y="2852738"/>
            <a:ext cx="698500" cy="647700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4427538" y="908050"/>
            <a:ext cx="698500" cy="649288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</a:t>
            </a: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4427538" y="1557338"/>
            <a:ext cx="698500" cy="647700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1547813" y="5445125"/>
            <a:ext cx="698500" cy="647700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1547813" y="4797425"/>
            <a:ext cx="698500" cy="647700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1547813" y="4149725"/>
            <a:ext cx="698500" cy="647700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Ж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1547813" y="3500438"/>
            <a:ext cx="698500" cy="649287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1547813" y="2852738"/>
            <a:ext cx="698500" cy="647700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26" name="Rectangle 16"/>
          <p:cNvSpPr>
            <a:spLocks noChangeArrowheads="1"/>
          </p:cNvSpPr>
          <p:nvPr/>
        </p:nvSpPr>
        <p:spPr bwMode="auto">
          <a:xfrm>
            <a:off x="1547813" y="908050"/>
            <a:ext cx="698500" cy="649288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27" name="Rectangle 16"/>
          <p:cNvSpPr>
            <a:spLocks noChangeArrowheads="1"/>
          </p:cNvSpPr>
          <p:nvPr/>
        </p:nvSpPr>
        <p:spPr bwMode="auto">
          <a:xfrm>
            <a:off x="1547813" y="1557338"/>
            <a:ext cx="698500" cy="647700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Ы</a:t>
            </a:r>
          </a:p>
        </p:txBody>
      </p:sp>
      <p:sp>
        <p:nvSpPr>
          <p:cNvPr id="28" name="Rectangle 16"/>
          <p:cNvSpPr>
            <a:spLocks noChangeArrowheads="1"/>
          </p:cNvSpPr>
          <p:nvPr/>
        </p:nvSpPr>
        <p:spPr bwMode="auto">
          <a:xfrm>
            <a:off x="4427538" y="5445125"/>
            <a:ext cx="698500" cy="647700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Ь</a:t>
            </a:r>
          </a:p>
        </p:txBody>
      </p:sp>
      <p:sp>
        <p:nvSpPr>
          <p:cNvPr id="32" name="Rectangle 16"/>
          <p:cNvSpPr>
            <a:spLocks noChangeArrowheads="1"/>
          </p:cNvSpPr>
          <p:nvPr/>
        </p:nvSpPr>
        <p:spPr bwMode="auto">
          <a:xfrm>
            <a:off x="5867400" y="5445125"/>
            <a:ext cx="698500" cy="647700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Ь</a:t>
            </a:r>
          </a:p>
        </p:txBody>
      </p:sp>
      <p:sp>
        <p:nvSpPr>
          <p:cNvPr id="33" name="Rectangle 16"/>
          <p:cNvSpPr>
            <a:spLocks noChangeArrowheads="1"/>
          </p:cNvSpPr>
          <p:nvPr/>
        </p:nvSpPr>
        <p:spPr bwMode="auto">
          <a:xfrm>
            <a:off x="5867400" y="4797425"/>
            <a:ext cx="698500" cy="647700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</a:t>
            </a:r>
          </a:p>
        </p:txBody>
      </p:sp>
      <p:sp>
        <p:nvSpPr>
          <p:cNvPr id="34" name="Rectangle 16"/>
          <p:cNvSpPr>
            <a:spLocks noChangeArrowheads="1"/>
          </p:cNvSpPr>
          <p:nvPr/>
        </p:nvSpPr>
        <p:spPr bwMode="auto">
          <a:xfrm>
            <a:off x="5867400" y="4149725"/>
            <a:ext cx="698500" cy="647700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35" name="Rectangle 16"/>
          <p:cNvSpPr>
            <a:spLocks noChangeArrowheads="1"/>
          </p:cNvSpPr>
          <p:nvPr/>
        </p:nvSpPr>
        <p:spPr bwMode="auto">
          <a:xfrm>
            <a:off x="5867400" y="3500438"/>
            <a:ext cx="698500" cy="649287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36" name="Rectangle 16"/>
          <p:cNvSpPr>
            <a:spLocks noChangeArrowheads="1"/>
          </p:cNvSpPr>
          <p:nvPr/>
        </p:nvSpPr>
        <p:spPr bwMode="auto">
          <a:xfrm>
            <a:off x="5867400" y="2852738"/>
            <a:ext cx="698500" cy="647700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</a:t>
            </a:r>
          </a:p>
        </p:txBody>
      </p:sp>
      <p:sp>
        <p:nvSpPr>
          <p:cNvPr id="37" name="Rectangle 16"/>
          <p:cNvSpPr>
            <a:spLocks noChangeArrowheads="1"/>
          </p:cNvSpPr>
          <p:nvPr/>
        </p:nvSpPr>
        <p:spPr bwMode="auto">
          <a:xfrm>
            <a:off x="8027988" y="908050"/>
            <a:ext cx="698500" cy="649288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38" name="Rectangle 16"/>
          <p:cNvSpPr>
            <a:spLocks noChangeArrowheads="1"/>
          </p:cNvSpPr>
          <p:nvPr/>
        </p:nvSpPr>
        <p:spPr bwMode="auto">
          <a:xfrm>
            <a:off x="7308850" y="908050"/>
            <a:ext cx="698500" cy="649288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</a:t>
            </a:r>
          </a:p>
        </p:txBody>
      </p:sp>
      <p:sp>
        <p:nvSpPr>
          <p:cNvPr id="39" name="Rectangle 16"/>
          <p:cNvSpPr>
            <a:spLocks noChangeArrowheads="1"/>
          </p:cNvSpPr>
          <p:nvPr/>
        </p:nvSpPr>
        <p:spPr bwMode="auto">
          <a:xfrm>
            <a:off x="6588125" y="908050"/>
            <a:ext cx="698500" cy="649288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40" name="Rectangle 16"/>
          <p:cNvSpPr>
            <a:spLocks noChangeArrowheads="1"/>
          </p:cNvSpPr>
          <p:nvPr/>
        </p:nvSpPr>
        <p:spPr bwMode="auto">
          <a:xfrm>
            <a:off x="5867400" y="1557338"/>
            <a:ext cx="698500" cy="647700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41" name="5-конечная звезда 40"/>
          <p:cNvSpPr/>
          <p:nvPr/>
        </p:nvSpPr>
        <p:spPr>
          <a:xfrm>
            <a:off x="611188" y="2349500"/>
            <a:ext cx="360362" cy="431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2" name="5-конечная звезда 41"/>
          <p:cNvSpPr/>
          <p:nvPr/>
        </p:nvSpPr>
        <p:spPr>
          <a:xfrm>
            <a:off x="1692275" y="620713"/>
            <a:ext cx="358775" cy="431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3" name="5-конечная звезда 42"/>
          <p:cNvSpPr/>
          <p:nvPr/>
        </p:nvSpPr>
        <p:spPr>
          <a:xfrm>
            <a:off x="4572000" y="620713"/>
            <a:ext cx="360363" cy="431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44" name="5-конечная звезда 43"/>
          <p:cNvSpPr/>
          <p:nvPr/>
        </p:nvSpPr>
        <p:spPr>
          <a:xfrm>
            <a:off x="6011863" y="620713"/>
            <a:ext cx="360362" cy="431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5" name="Rectangle 16"/>
          <p:cNvSpPr>
            <a:spLocks noChangeArrowheads="1"/>
          </p:cNvSpPr>
          <p:nvPr/>
        </p:nvSpPr>
        <p:spPr bwMode="auto">
          <a:xfrm>
            <a:off x="2987675" y="1557338"/>
            <a:ext cx="698500" cy="647700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</a:t>
            </a:r>
          </a:p>
        </p:txBody>
      </p:sp>
      <p:sp>
        <p:nvSpPr>
          <p:cNvPr id="46" name="Rectangle 16"/>
          <p:cNvSpPr>
            <a:spLocks noChangeArrowheads="1"/>
          </p:cNvSpPr>
          <p:nvPr/>
        </p:nvSpPr>
        <p:spPr bwMode="auto">
          <a:xfrm>
            <a:off x="2987675" y="908050"/>
            <a:ext cx="698500" cy="649288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48" name="Rectangle 16"/>
          <p:cNvSpPr>
            <a:spLocks noChangeArrowheads="1"/>
          </p:cNvSpPr>
          <p:nvPr/>
        </p:nvSpPr>
        <p:spPr bwMode="auto">
          <a:xfrm>
            <a:off x="2987675" y="2852738"/>
            <a:ext cx="698500" cy="647700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49" name="5-конечная звезда 48"/>
          <p:cNvSpPr/>
          <p:nvPr/>
        </p:nvSpPr>
        <p:spPr>
          <a:xfrm>
            <a:off x="3132138" y="620713"/>
            <a:ext cx="360362" cy="431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1116013" y="22225"/>
            <a:ext cx="6491287" cy="633413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265F00"/>
                </a:solidFill>
                <a:latin typeface="Times New Roman" pitchFamily="18" charset="0"/>
                <a:cs typeface="Times New Roman" pitchFamily="18" charset="0"/>
              </a:rPr>
              <a:t>5. Станция «Семья»</a:t>
            </a:r>
            <a:endParaRPr lang="fr-CA" sz="2400" b="1" smtClean="0">
              <a:solidFill>
                <a:srgbClr val="265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755576" y="620688"/>
          <a:ext cx="7992888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theme/theme1.xml><?xml version="1.0" encoding="utf-8"?>
<a:theme xmlns:a="http://schemas.openxmlformats.org/drawingml/2006/main" name="13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131</Template>
  <TotalTime>559</TotalTime>
  <Words>647</Words>
  <Application>Microsoft Office PowerPoint</Application>
  <PresentationFormat>Экран (4:3)</PresentationFormat>
  <Paragraphs>171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131</vt:lpstr>
      <vt:lpstr>Деловая игра «Здоровье это здорово!»</vt:lpstr>
      <vt:lpstr>Презентация PowerPoint</vt:lpstr>
      <vt:lpstr>1. Станция «Разминка»</vt:lpstr>
      <vt:lpstr>Презентация PowerPoint</vt:lpstr>
      <vt:lpstr>2. Станция «Здоровьесберегающая»</vt:lpstr>
      <vt:lpstr>3. Станция «Актуальная» ФГОС</vt:lpstr>
      <vt:lpstr>4. Станция «Кроссворд№1»</vt:lpstr>
      <vt:lpstr>4. Станция «Кроссворд№2»</vt:lpstr>
      <vt:lpstr>5. Станция «Семья»</vt:lpstr>
      <vt:lpstr>6. Станция «Поэтическая»</vt:lpstr>
      <vt:lpstr>Спасибо за внимание!</vt:lpstr>
    </vt:vector>
  </TitlesOfParts>
  <Company>Twoja nazwa firmy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ppsworld.ru</dc:creator>
  <cp:lastModifiedBy>Acer</cp:lastModifiedBy>
  <cp:revision>53</cp:revision>
  <dcterms:created xsi:type="dcterms:W3CDTF">2013-05-07T09:51:55Z</dcterms:created>
  <dcterms:modified xsi:type="dcterms:W3CDTF">2015-04-23T18:55:22Z</dcterms:modified>
</cp:coreProperties>
</file>