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5" r:id="rId4"/>
    <p:sldId id="279" r:id="rId5"/>
    <p:sldId id="267" r:id="rId6"/>
    <p:sldId id="271" r:id="rId7"/>
    <p:sldId id="272" r:id="rId8"/>
    <p:sldId id="274" r:id="rId9"/>
    <p:sldId id="283" r:id="rId10"/>
    <p:sldId id="276" r:id="rId11"/>
    <p:sldId id="27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97BF5-1098-4002-AC55-61BF78A3C24A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1491B-FE19-4CBB-9DE9-2CE4AF3B9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5AEB1-7D72-4799-8DDF-CADEBE415916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0AE6E-8B02-4300-AEA1-DFA1EFEAE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99323-BB08-491B-9436-9F0599616B23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DFF7C-F272-4E80-A8F9-EF6BBB988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17DB1-111A-40A4-819A-BEAA28320DC8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64650-A456-47ED-99C7-27D882EAD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5601F-DC8D-4D37-9807-A5B0F836F561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FF69-016E-44BB-A645-7F9F9F623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DAD68-2B7F-4BE2-9821-AB90A5E765E9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34A8D-4C0F-4BC3-BB4B-DEAC6F5FB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54866-61C4-4C2A-AA84-F685631928DA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430F7-8681-40D1-8E10-FEAA9EF2F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1E4F-33E5-47E8-B1C4-AF1FCB462098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2DC31-51A6-43DA-AA5B-EBE94D54E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81894-8BAB-4532-A5D8-F7596B11261B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E0B5E-5059-4898-8FD5-29AC8C8B0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8DFA8-6590-4D46-9511-44C0B44B7D49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11F4-16F0-425F-B113-8855EF40A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2536A-8B9F-4F44-9B4C-528243DCDDD2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38014-4EEF-4232-BDF0-31BBD5F5D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97EF37-CFD9-4151-8741-968E6B2487E2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678515-A090-4595-B124-73380F702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 descr="723417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37121-origina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66"/>
            <a:ext cx="328614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Рисунок 3" descr="a1d3d_bolshe-000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357188"/>
            <a:ext cx="280987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5sm-v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3071810"/>
            <a:ext cx="2324094" cy="3479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_76f31_796389ac_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3714752"/>
            <a:ext cx="2389632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55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36" y="3714752"/>
            <a:ext cx="2550230" cy="2683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7609348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загруженно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500042"/>
            <a:ext cx="4546388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571480"/>
            <a:ext cx="2617229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 descr="305097ce3988d181105bbfb91aa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723417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0_519ee_a191029d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57166"/>
            <a:ext cx="4464429" cy="2964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kiev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357562"/>
            <a:ext cx="4143404" cy="3245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d29f9c5a96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85728"/>
            <a:ext cx="4071966" cy="3033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d131d201e54f65dde6201325803d45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686" y="3357562"/>
            <a:ext cx="449733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2" descr="723417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2053_1855831376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66"/>
            <a:ext cx="4188865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9.05.200827094_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41" y="3435348"/>
            <a:ext cx="4555835" cy="3413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t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785794"/>
            <a:ext cx="3454302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723417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209056f12820_1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0"/>
            <a:ext cx="4643470" cy="348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15289fdc9c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357166"/>
            <a:ext cx="381406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watermark-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714752"/>
            <a:ext cx="407068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watermar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9110" y="3571876"/>
            <a:ext cx="447204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723417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5427567x4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570" y="3436938"/>
            <a:ext cx="4910854" cy="3105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W_WRZtQUv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85729"/>
            <a:ext cx="4643470" cy="3183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2" descr="9456917585af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142852"/>
            <a:ext cx="4500594" cy="3360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723417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367955957_344135_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8"/>
            <a:ext cx="4348181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ttp://im3-tub-ru.yandex.net/i?id=706022995-24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9136" y="3571876"/>
            <a:ext cx="4295791" cy="2928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im1-tub-ru.yandex.net/i?id=47961643-39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571876"/>
            <a:ext cx="400052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http://im0-tub-ru.yandex.net/i?id=115609567-67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7252" y="500042"/>
            <a:ext cx="397671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723417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891471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7" y="357166"/>
            <a:ext cx="4026653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22069879_4gjm2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57166"/>
            <a:ext cx="4192315" cy="2854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i_throwing_m2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357562"/>
            <a:ext cx="4000528" cy="312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cqktznwvc bzmtnl nqebqhklinwjs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429000"/>
            <a:ext cx="420186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 descr="723417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7801232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8"/>
            <a:ext cx="8429684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 descr="723417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894_852990651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85728"/>
            <a:ext cx="5907900" cy="6344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StartSoft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Валерия</dc:creator>
  <cp:lastModifiedBy>USER</cp:lastModifiedBy>
  <cp:revision>44</cp:revision>
  <dcterms:created xsi:type="dcterms:W3CDTF">2014-04-30T10:48:07Z</dcterms:created>
  <dcterms:modified xsi:type="dcterms:W3CDTF">2015-04-26T20:50:08Z</dcterms:modified>
</cp:coreProperties>
</file>