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76" r:id="rId4"/>
    <p:sldId id="260" r:id="rId5"/>
    <p:sldId id="263" r:id="rId6"/>
    <p:sldId id="264" r:id="rId7"/>
    <p:sldId id="262" r:id="rId8"/>
    <p:sldId id="259" r:id="rId9"/>
    <p:sldId id="268" r:id="rId10"/>
    <p:sldId id="269" r:id="rId11"/>
    <p:sldId id="270" r:id="rId12"/>
    <p:sldId id="258" r:id="rId13"/>
    <p:sldId id="261" r:id="rId14"/>
    <p:sldId id="273" r:id="rId15"/>
    <p:sldId id="272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>
        <p:scale>
          <a:sx n="70" d="100"/>
          <a:sy n="70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музыка\фото видео\оформление презентаций\Фото для презентаций\bv10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115" y="1577259"/>
            <a:ext cx="57262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Проектная деятельность </a:t>
            </a:r>
          </a:p>
          <a:p>
            <a:pPr algn="ctr"/>
            <a:r>
              <a:rPr lang="ru-RU" sz="3200" b="1" dirty="0" smtClean="0"/>
              <a:t>в работе с родителями. </a:t>
            </a:r>
          </a:p>
          <a:p>
            <a:pPr algn="ctr"/>
            <a:r>
              <a:rPr lang="ru-RU" sz="3200" b="1" dirty="0" smtClean="0"/>
              <a:t>(из опыта работы</a:t>
            </a:r>
          </a:p>
          <a:p>
            <a:pPr algn="ctr"/>
            <a:r>
              <a:rPr lang="ru-RU" sz="3200" b="1" dirty="0" smtClean="0"/>
              <a:t> воспитателя  Гутовой Т.С.)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28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хлеб\IMG_18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612">
            <a:off x="4493780" y="3480779"/>
            <a:ext cx="1542404" cy="27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820">
            <a:off x="2087335" y="4593727"/>
            <a:ext cx="2092797" cy="202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12159">
            <a:off x="6465054" y="4199708"/>
            <a:ext cx="2792350" cy="169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4147" y="452146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Дидактическая игра</a:t>
            </a:r>
          </a:p>
          <a:p>
            <a:r>
              <a:rPr lang="ru-RU" dirty="0" smtClean="0"/>
              <a:t> «Плюшки-ватрушки»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хлеб\IMG_18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3573016"/>
            <a:ext cx="4482207" cy="30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хлеб\IMG_18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630" y="3573016"/>
            <a:ext cx="4116044" cy="30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хлеб\IMG_19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4568" y="188640"/>
            <a:ext cx="438918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</a:t>
            </a:r>
          </a:p>
          <a:p>
            <a:r>
              <a:rPr lang="ru-RU" dirty="0" smtClean="0"/>
              <a:t>рисунков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хлеб\IMG_1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9761"/>
            <a:ext cx="5309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Наши мамы все умеют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Марина\Desktop\Bread and_Confectionery\Хлебобулочные изделия\2fa420bb10eba8c7948244a655285f7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115444"/>
            <a:ext cx="3361556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хлеб\IMG_1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6" y="2235560"/>
            <a:ext cx="6012664" cy="45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хлеб\IMG_18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275" y="260647"/>
            <a:ext cx="4837850" cy="36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572" y="836712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на кухню</a:t>
            </a:r>
            <a:endParaRPr lang="ru-RU" dirty="0"/>
          </a:p>
        </p:txBody>
      </p:sp>
      <p:pic>
        <p:nvPicPr>
          <p:cNvPr id="1026" name="Picture 2" descr="D:\Documents\музыка\фото видео\оформление презентаций\клипарт\хлеб клипарт\Хлебобулочные изделия\c4198fe3cd9f81e26eaf42793e1fcef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730" y="3140968"/>
            <a:ext cx="3217540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арина\Desktop\хлеб\IMG_1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849" y="978987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Марина\Desktop\хлеб\IMG_18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74008" cy="35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рина\Desktop\хлеб\IMG_19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255625" cy="31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332656"/>
            <a:ext cx="336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Презентация проекта</a:t>
            </a:r>
          </a:p>
          <a:p>
            <a:pPr algn="ctr"/>
            <a:r>
              <a:rPr lang="ru-RU" dirty="0" smtClean="0"/>
              <a:t>Праздник «Каравай на столе»</a:t>
            </a:r>
            <a:endParaRPr lang="ru-RU" dirty="0"/>
          </a:p>
        </p:txBody>
      </p:sp>
      <p:pic>
        <p:nvPicPr>
          <p:cNvPr id="2050" name="Picture 2" descr="D:\Documents\музыка\фото видео\оформление презентаций\клипарт\хлеб клипарт\Хлебобулочные изделия\1a5122c995b912c55b2a5a786898282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48240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хлеб\IMG_19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453100"/>
            <a:ext cx="5365198" cy="40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на\Desktop\хлеб\IMG_1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200" y="160284"/>
            <a:ext cx="5126373" cy="38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\музыка\фото видео\оформление презентаций\клипарт\хлеб клипарт\Мучные кондитерские изделия\48d5aaf618976124417e5f4293ba377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198" y="3830097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000" y="908720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Чаепитие нашим </a:t>
            </a:r>
          </a:p>
          <a:p>
            <a:pPr algn="ctr"/>
            <a:r>
              <a:rPr lang="ru-RU" dirty="0" smtClean="0"/>
              <a:t>дружным коллективом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хлеб\IMG_1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92696"/>
            <a:ext cx="512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Спасибо за внимание!</a:t>
            </a:r>
            <a:endParaRPr lang="ru-RU" sz="3600" b="1" i="1" dirty="0"/>
          </a:p>
        </p:txBody>
      </p:sp>
      <p:pic>
        <p:nvPicPr>
          <p:cNvPr id="2052" name="Picture 4" descr="D:\Documents\музыка\фото видео\оформление презентаций\клипарт\хлеб клипарт\Хлебобулочные изделия\40d2aa8102afbdde094af21ed04bc69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978" y="36176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хлеб\IMG_1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60427" y="888619"/>
            <a:ext cx="5023768" cy="37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на\Desktop\хлеб\IMG_18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98606" y="1814163"/>
            <a:ext cx="5515339" cy="41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хлеб\IMG_1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996952"/>
            <a:ext cx="4814127" cy="36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хлеб\IMG_18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4806321" cy="36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298" y="548680"/>
            <a:ext cx="3905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Информирование родителей</a:t>
            </a:r>
          </a:p>
          <a:p>
            <a:pPr algn="ctr"/>
            <a:r>
              <a:rPr lang="ru-RU" sz="2000" b="1" dirty="0" smtClean="0"/>
              <a:t> через родительский уголок, </a:t>
            </a:r>
          </a:p>
          <a:p>
            <a:pPr algn="ctr"/>
            <a:r>
              <a:rPr lang="ru-RU" sz="2000" b="1" dirty="0" smtClean="0"/>
              <a:t>личные беседы.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09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на\Desktop\хлеб\IMG_18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9672" y="687031"/>
            <a:ext cx="3986824" cy="52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рина\Desktop\хлеб\IMG_1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8867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рина\Desktop\хлеб\IMG_18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09697"/>
            <a:ext cx="3724188" cy="27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5311" y="6056507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Поделки из бумаги и соленого теста</a:t>
            </a:r>
          </a:p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Водневых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хлеб\IMG_18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8165" y="3356992"/>
            <a:ext cx="4219602" cy="32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хлеб\IMG_18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9201" y="548680"/>
            <a:ext cx="4156460" cy="24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на\Desktop\хлеб\IMG_18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1913231"/>
            <a:ext cx="4262051" cy="46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297" y="733346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Сюжетно-ролевая игра «Кафетерий»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9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Марина\Desktop\хлеб\IMG_1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71727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рина\Desktop\хлеб\IMG_18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02061" cy="32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на\Desktop\хлеб\IMG_18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752183" cy="35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4629" y="836712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Сказку придумали и оформили </a:t>
            </a:r>
          </a:p>
          <a:p>
            <a:pPr algn="ctr"/>
            <a:r>
              <a:rPr lang="ru-RU" dirty="0" smtClean="0"/>
              <a:t>семья Ложкиных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6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хлеб\IMG_18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265248"/>
            <a:ext cx="4986421" cy="37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хлеб\IMG_1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80521" cy="3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6578" y="1058688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Книга стихов и пословиц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1418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Семья Катаевых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3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хлеб\IMG_17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04" y="357301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хлеб\IMG_17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204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хлеб\IMG_17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04" y="34204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хлеб\IMG_17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3652847"/>
            <a:ext cx="4063999" cy="30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280628"/>
            <a:ext cx="678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Подбор иллюстративного материала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97069" y="3865403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Игнатюгиных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3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хлеб\IMG_18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хлеб\IMG_18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871" y="4351977"/>
            <a:ext cx="3100983" cy="23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хлеб\IMG_18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53436"/>
            <a:ext cx="3987188" cy="29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рина\Desktop\хлеб\IMG_184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3863158"/>
            <a:ext cx="3957635" cy="27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66747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Драматизация сказки «Колосок»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313</TotalTime>
  <Words>93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Юра</cp:lastModifiedBy>
  <cp:revision>22</cp:revision>
  <dcterms:created xsi:type="dcterms:W3CDTF">2014-01-15T09:18:58Z</dcterms:created>
  <dcterms:modified xsi:type="dcterms:W3CDTF">2015-04-24T12:18:06Z</dcterms:modified>
</cp:coreProperties>
</file>