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F1B2-4F45-4F16-9DBF-E6A3E79F44F3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5108DBD-E18F-45E3-8B25-0CD29668CC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F1B2-4F45-4F16-9DBF-E6A3E79F44F3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8DBD-E18F-45E3-8B25-0CD29668CC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F1B2-4F45-4F16-9DBF-E6A3E79F44F3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8DBD-E18F-45E3-8B25-0CD29668CC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F1B2-4F45-4F16-9DBF-E6A3E79F44F3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5108DBD-E18F-45E3-8B25-0CD29668CC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F1B2-4F45-4F16-9DBF-E6A3E79F44F3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8DBD-E18F-45E3-8B25-0CD29668CC8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F1B2-4F45-4F16-9DBF-E6A3E79F44F3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8DBD-E18F-45E3-8B25-0CD29668CC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F1B2-4F45-4F16-9DBF-E6A3E79F44F3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5108DBD-E18F-45E3-8B25-0CD29668CC8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F1B2-4F45-4F16-9DBF-E6A3E79F44F3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8DBD-E18F-45E3-8B25-0CD29668CC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F1B2-4F45-4F16-9DBF-E6A3E79F44F3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8DBD-E18F-45E3-8B25-0CD29668CC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F1B2-4F45-4F16-9DBF-E6A3E79F44F3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8DBD-E18F-45E3-8B25-0CD29668CC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F1B2-4F45-4F16-9DBF-E6A3E79F44F3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8DBD-E18F-45E3-8B25-0CD29668CC8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44F1B2-4F45-4F16-9DBF-E6A3E79F44F3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108DBD-E18F-45E3-8B25-0CD29668CC8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420889"/>
            <a:ext cx="8458200" cy="365489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Интеграция образовательных программ «Здоровье» и «Физическая культура» в условиях реализации фгос дошкольного образования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620688"/>
            <a:ext cx="8458200" cy="1008112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Почтарёва Е.П. воспитатель МБУ </a:t>
            </a:r>
            <a:r>
              <a:rPr lang="ru-RU" dirty="0" err="1" smtClean="0"/>
              <a:t>д</a:t>
            </a:r>
            <a:r>
              <a:rPr lang="ru-RU" dirty="0" smtClean="0"/>
              <a:t>/с №5 «Филиппок» </a:t>
            </a:r>
          </a:p>
          <a:p>
            <a:pPr algn="r"/>
            <a:r>
              <a:rPr lang="ru-RU" dirty="0" smtClean="0"/>
              <a:t>г. Тольятти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</a:t>
            </a:r>
            <a:r>
              <a:rPr lang="ru-RU" dirty="0" err="1" smtClean="0"/>
              <a:t>Здоровьесберегающая</a:t>
            </a:r>
            <a:r>
              <a:rPr lang="ru-RU" dirty="0" smtClean="0"/>
              <a:t> инфраструктура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Ягодны годжи физкультурный уголок в детском саду фото Похудение - форум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620688"/>
            <a:ext cx="4127376" cy="439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Ягодны годжи оформить физкультурный уголок в детском саду фото Похудение - форум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9"/>
            <a:ext cx="374441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 школах уроки физкультуры поменяют на уроки здоровь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494" y="732706"/>
            <a:ext cx="3330253" cy="21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Домашнее обучение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764704"/>
            <a:ext cx="325824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Управление образования города Пензы / Новост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73016"/>
            <a:ext cx="324036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Нестандартное оборудование Новосибирская открытая образовательная сеть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573016"/>
            <a:ext cx="324036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Ожидаемый результат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000" dirty="0" smtClean="0"/>
              <a:t>Активизировать двигательную активность у детей и взрослых, создать условия в ДОУ и семье для занятия спортом, повысить уровень физического развития детей.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Спасибо за внимание</a:t>
            </a:r>
            <a:endParaRPr lang="ru-RU" dirty="0"/>
          </a:p>
        </p:txBody>
      </p:sp>
      <p:pic>
        <p:nvPicPr>
          <p:cNvPr id="6" name="Содержимое 5" descr="Фото УНИАН - photo.unian.net - фото политиков, фото знаменитостей, постановочные фото - страница 99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200" y="1785144"/>
            <a:ext cx="5842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аКТУАЛЬНОСТЬ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1. Пути совершенствования работы по укреплению здоровья, развитию движений и в целом физическому развитию детей, как фундоментальной составляющей общечеловеческой культуры.</a:t>
            </a:r>
          </a:p>
          <a:p>
            <a:r>
              <a:rPr lang="ru-RU" sz="2000" dirty="0" smtClean="0"/>
              <a:t>2. Пропаганда здорового образа жизни.</a:t>
            </a:r>
          </a:p>
          <a:p>
            <a:r>
              <a:rPr lang="ru-RU" sz="2000" dirty="0" smtClean="0"/>
              <a:t>3. Формирование интереса к физическому совершенствованию.</a:t>
            </a:r>
          </a:p>
          <a:p>
            <a:r>
              <a:rPr lang="ru-RU" sz="2000" dirty="0" smtClean="0"/>
              <a:t>4. Формирование у родителей стимула к созданию условий для занятий спортом.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Стандартизация системы дошкольного образования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Федеральный государственный Образовательный Стандарт (ФГОС)</a:t>
            </a:r>
          </a:p>
          <a:p>
            <a:endParaRPr lang="ru-RU" sz="2000" dirty="0" smtClean="0"/>
          </a:p>
          <a:p>
            <a:r>
              <a:rPr lang="ru-RU" sz="2000" dirty="0" smtClean="0"/>
              <a:t>Основные требования:</a:t>
            </a:r>
          </a:p>
          <a:p>
            <a:endParaRPr lang="ru-RU" sz="2000" dirty="0" smtClean="0"/>
          </a:p>
          <a:p>
            <a:r>
              <a:rPr lang="ru-RU" sz="2000" dirty="0" smtClean="0"/>
              <a:t>- к структуре Программы;</a:t>
            </a:r>
          </a:p>
          <a:p>
            <a:r>
              <a:rPr lang="ru-RU" sz="2000" dirty="0" smtClean="0"/>
              <a:t>- к условиям реализации;</a:t>
            </a:r>
          </a:p>
          <a:p>
            <a:r>
              <a:rPr lang="ru-RU" sz="2000" dirty="0" smtClean="0"/>
              <a:t>- к результатам освоения Программы, представленным в виде целевых ориентиров дошкольного образования.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Стандартизация в образовании – деятельность по установлению норм, правил и требований в целях обеспечения: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- безопасности жизни и здоровья непосредственных участников образовательного процесса;</a:t>
            </a:r>
          </a:p>
          <a:p>
            <a:endParaRPr lang="ru-RU" sz="2000" dirty="0" smtClean="0"/>
          </a:p>
          <a:p>
            <a:r>
              <a:rPr lang="ru-RU" sz="2000" dirty="0" smtClean="0"/>
              <a:t>- повышение качества образования;</a:t>
            </a:r>
          </a:p>
          <a:p>
            <a:endParaRPr lang="ru-RU" sz="2000" dirty="0" smtClean="0"/>
          </a:p>
          <a:p>
            <a:r>
              <a:rPr lang="ru-RU" sz="2000" dirty="0" smtClean="0"/>
              <a:t>- экономии всех видов ресурсов;</a:t>
            </a:r>
          </a:p>
          <a:p>
            <a:endParaRPr lang="ru-RU" sz="2000" dirty="0" smtClean="0"/>
          </a:p>
          <a:p>
            <a:r>
              <a:rPr lang="ru-RU" sz="2000" dirty="0" smtClean="0"/>
              <a:t>- единства измерения результатов образовательного процесса.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Фгос. Образовательные области.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000" dirty="0" smtClean="0"/>
              <a:t>- коммуникативно-личностное развитие;</a:t>
            </a:r>
          </a:p>
          <a:p>
            <a:endParaRPr lang="ru-RU" sz="2000" dirty="0" smtClean="0"/>
          </a:p>
          <a:p>
            <a:r>
              <a:rPr lang="ru-RU" sz="2000" dirty="0" smtClean="0"/>
              <a:t>- познавательно-речевое развитие;</a:t>
            </a:r>
          </a:p>
          <a:p>
            <a:endParaRPr lang="ru-RU" sz="2000" dirty="0" smtClean="0"/>
          </a:p>
          <a:p>
            <a:r>
              <a:rPr lang="ru-RU" sz="2000" dirty="0" smtClean="0"/>
              <a:t>- художественно-эстетическое развитие;</a:t>
            </a:r>
          </a:p>
          <a:p>
            <a:endParaRPr lang="ru-RU" sz="2000" dirty="0" smtClean="0"/>
          </a:p>
          <a:p>
            <a:r>
              <a:rPr lang="ru-RU" sz="2000" dirty="0" smtClean="0"/>
              <a:t>- физическое развитие («Здоровье» и «Физическая культура»).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Задачи реализации фгос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000" dirty="0" smtClean="0"/>
              <a:t>Цель:</a:t>
            </a:r>
          </a:p>
          <a:p>
            <a:r>
              <a:rPr lang="ru-RU" sz="2000" dirty="0" smtClean="0"/>
              <a:t>Создание в дошкольном учреждении системы интегративного-инклюзивного образования, реализующего право каждого ребёнка на качественное и доступное образование, обеспечивающее равные стартовые возможности для полноценного физического и психического развития детей, как основы их успешного обучения в школе.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задачи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«Физическая культура»</a:t>
            </a:r>
          </a:p>
          <a:p>
            <a:r>
              <a:rPr lang="ru-RU" sz="2000" dirty="0" smtClean="0"/>
              <a:t>- развитие физических качеств (силовых, скоростных, в том числе гибкости, выносливости, координации);</a:t>
            </a:r>
          </a:p>
          <a:p>
            <a:r>
              <a:rPr lang="ru-RU" sz="2000" dirty="0" smtClean="0"/>
              <a:t>- накопление и обогащение двигательного опыта у детей;</a:t>
            </a:r>
          </a:p>
          <a:p>
            <a:r>
              <a:rPr lang="ru-RU" sz="2000" dirty="0" smtClean="0"/>
              <a:t>- формирование у детей потребности в двигательной активности и физическом совершенствовании.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«Здоровье»</a:t>
            </a:r>
          </a:p>
          <a:p>
            <a:r>
              <a:rPr lang="ru-RU" sz="2000" dirty="0" smtClean="0"/>
              <a:t>- сохранение и укрепление физического и психического здоровья детей;</a:t>
            </a:r>
          </a:p>
          <a:p>
            <a:r>
              <a:rPr lang="ru-RU" sz="2000" dirty="0" smtClean="0"/>
              <a:t>- воспитание культурно-гигиенических навыков;</a:t>
            </a:r>
          </a:p>
          <a:p>
            <a:r>
              <a:rPr lang="ru-RU" sz="2000" dirty="0" smtClean="0"/>
              <a:t>- формирование первичных представлений о здоровом образе жизни.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Механизмы реализации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1. Всегда учитывать группу здоровья ребёнка и ограничения в двигательной деятельности, определённые медицинскими показателями.</a:t>
            </a:r>
          </a:p>
          <a:p>
            <a:r>
              <a:rPr lang="ru-RU" sz="2000" dirty="0" smtClean="0"/>
              <a:t>2. Сочетать задачи реализации с другими областями ООП.</a:t>
            </a:r>
          </a:p>
          <a:p>
            <a:r>
              <a:rPr lang="ru-RU" sz="2000" dirty="0" smtClean="0"/>
              <a:t>3. Освоение ЗУН будет затруднительно, если не будет личного примера взрослых (родителей и педагогов).</a:t>
            </a:r>
          </a:p>
          <a:p>
            <a:r>
              <a:rPr lang="ru-RU" sz="2000" dirty="0" smtClean="0"/>
              <a:t>4. Предметно-пространственная среда требует специальных условий (тренажеры, пособия, форма).</a:t>
            </a:r>
          </a:p>
          <a:p>
            <a:r>
              <a:rPr lang="ru-RU" sz="2000" dirty="0" smtClean="0"/>
              <a:t>5. Автоматизация двигательных навыков невозможно без поддержки семьи.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Формы реализации интегративного процесса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- совместные творческие проекты;</a:t>
            </a:r>
          </a:p>
          <a:p>
            <a:r>
              <a:rPr lang="ru-RU" sz="2000" dirty="0" smtClean="0"/>
              <a:t>- праздники;</a:t>
            </a:r>
          </a:p>
          <a:p>
            <a:r>
              <a:rPr lang="ru-RU" sz="2000" dirty="0" smtClean="0"/>
              <a:t>- эксперименты;</a:t>
            </a:r>
          </a:p>
          <a:p>
            <a:r>
              <a:rPr lang="ru-RU" sz="2000" dirty="0" smtClean="0"/>
              <a:t>- экскурсии;</a:t>
            </a:r>
          </a:p>
          <a:p>
            <a:r>
              <a:rPr lang="ru-RU" sz="2000" dirty="0" smtClean="0"/>
              <a:t>- сюжетно-ролевые игры и др.</a:t>
            </a:r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120</TotalTime>
  <Words>436</Words>
  <Application>Microsoft Office PowerPoint</Application>
  <PresentationFormat>Экран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Интеграция образовательных программ «Здоровье» и «Физическая культура» в условиях реализации фгос дошкольного образования</vt:lpstr>
      <vt:lpstr>аКТУАЛЬНОСТЬ</vt:lpstr>
      <vt:lpstr>Стандартизация системы дошкольного образования</vt:lpstr>
      <vt:lpstr>Стандартизация в образовании – деятельность по установлению норм, правил и требований в целях обеспечения:</vt:lpstr>
      <vt:lpstr>Фгос. Образовательные области.</vt:lpstr>
      <vt:lpstr>Задачи реализации фгос</vt:lpstr>
      <vt:lpstr>задачи</vt:lpstr>
      <vt:lpstr>Механизмы реализации</vt:lpstr>
      <vt:lpstr>Формы реализации интегративного процесса</vt:lpstr>
      <vt:lpstr>                  Здоровьесберегающая инфраструктура</vt:lpstr>
      <vt:lpstr>Слайд 11</vt:lpstr>
      <vt:lpstr>Ожидаемый результат</vt:lpstr>
      <vt:lpstr>            Спасибо за внимание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Интеграция образовательных программ «Здоровье» и «Физическая культура» в условиях реализации фгос дошкольного образования</dc:title>
  <dc:creator>Валерия</dc:creator>
  <cp:lastModifiedBy>Валерия</cp:lastModifiedBy>
  <cp:revision>13</cp:revision>
  <dcterms:created xsi:type="dcterms:W3CDTF">2015-03-13T02:52:22Z</dcterms:created>
  <dcterms:modified xsi:type="dcterms:W3CDTF">2015-03-13T04:53:02Z</dcterms:modified>
</cp:coreProperties>
</file>