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72047" y="188640"/>
            <a:ext cx="5544616" cy="1470025"/>
          </a:xfrm>
        </p:spPr>
        <p:txBody>
          <a:bodyPr/>
          <a:lstStyle/>
          <a:p>
            <a:r>
              <a:rPr lang="ru-RU" dirty="0" smtClean="0"/>
              <a:t>Формирование звуковой </a:t>
            </a:r>
            <a:br>
              <a:rPr lang="ru-RU" dirty="0" smtClean="0"/>
            </a:br>
            <a:r>
              <a:rPr lang="ru-RU" dirty="0" smtClean="0"/>
              <a:t>культуры речи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373216"/>
            <a:ext cx="7200800" cy="1198984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Автор: </a:t>
            </a:r>
          </a:p>
          <a:p>
            <a:r>
              <a:rPr lang="ru-RU" sz="2400" dirty="0" smtClean="0"/>
              <a:t>Ромаданова Ирина Николаевна – воспитатель </a:t>
            </a:r>
          </a:p>
          <a:p>
            <a:r>
              <a:rPr lang="ru-RU" sz="2400" dirty="0" smtClean="0"/>
              <a:t>СП д/с «Солнышко» ГБОУ СОШ № 2 г. Нефтегорска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068960"/>
            <a:ext cx="26193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623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82"/>
            <a:ext cx="9144000" cy="6862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41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208912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звуковой культуры речи – одна из основных задач развития речи детей дошкольного возраста.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Звуковая культура речи детей дошкольного возраста – это владение культурой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речепроизношения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включает в себя фонетическую и орфоэпическую правильность речи, ее выразительность, четкую дикцию, а также умение пользоваться двигательными средствами выразительности (мимика, жесты), элементами культуры речевого общения (общая тональность детской речи, поза и двигательные навыки в процессе разговора), речевым слухом.</a:t>
            </a:r>
          </a:p>
        </p:txBody>
      </p:sp>
    </p:spTree>
    <p:extLst>
      <p:ext uri="{BB962C8B-B14F-4D97-AF65-F5344CB8AC3E}">
        <p14:creationId xmlns:p14="http://schemas.microsoft.com/office/powerpoint/2010/main" val="404031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работы по воспитанию звуковой культуры речи у детей дошкольного возраста может быть обобщено в трех основных разделах: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73752"/>
          </a:xfrm>
        </p:spPr>
        <p:txBody>
          <a:bodyPr/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голосового аппарат. Развитие речевого слуха и подвижности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речедвигательного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аппарата детей;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закрепление звуков. Формирование норм литературного произношения.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 речевым дыханием, темпом и ритмом речи, силой голоса и интонационной выразительностью, дикцией. </a:t>
            </a:r>
          </a:p>
        </p:txBody>
      </p:sp>
    </p:spTree>
    <p:extLst>
      <p:ext uri="{BB962C8B-B14F-4D97-AF65-F5344CB8AC3E}">
        <p14:creationId xmlns:p14="http://schemas.microsoft.com/office/powerpoint/2010/main" val="173230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речевого развития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3-4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(вторая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младшая группа 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возрасте у ребенка накапливается определенный словарный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состоящий в основном из существительных и глаголов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Постепенно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речи дошкольников 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лет появляются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прилагательные,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наречия и другие части речи.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Активный словарный запас ребенка этого возраста составляет 1900 слов. Совершенствуется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словопроизношение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Начинает формироваться понятие об обобщающих словах. Дети овладевают грамматическими формами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(множественное число,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винительный и родительный падежи имен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существительных,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 основу глагола и т.д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Осваивают навыки разговорной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выражая свои мысли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предложениями,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простыми,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сложными. Дошкольникам доступна простая форма диалогической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чаще эта речь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ситуативная.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3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Наблюдаются следующие особенности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произношения: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 произносятся смягченно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зюк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жук 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сярик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шарик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Свистящие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, «З» , «Ц» произносятся недостаточно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четко,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совсем не произносятся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абака» - собака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заменяются : «С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Ф»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солнце ) , «З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В» (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ваяц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заяц) , «Ц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Ф» (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фапля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цапля ) и т. д.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Шипящие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, «Ж» , «Ч» , «Щ» произносятся недостаточно четко , заменяются свистящими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«Р» пропускаются или  заменяются на другие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лямпа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ямпа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лампа;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лыба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рыба)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5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правильно и четко произносить гласные звуки «А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«»У» , «Ы» , «И» - изолированно , в словах и во фразовой речи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и четко произносить согласные звуки «М» , «Б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«Ц» - изолированно, в словах  и во фразовой речи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артикуляционный аппарат к произношению шипящих звуков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интонационной стороны речи : умения произвольно регулировать темп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дыхание.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говорить согласно нормам литературного произношения.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пользоваться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паузами,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разнообразными интонациями.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терминами «ЗВУК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«СЛОВО».</a:t>
            </a:r>
          </a:p>
        </p:txBody>
      </p:sp>
    </p:spTree>
    <p:extLst>
      <p:ext uri="{BB962C8B-B14F-4D97-AF65-F5344CB8AC3E}">
        <p14:creationId xmlns:p14="http://schemas.microsoft.com/office/powerpoint/2010/main" val="323527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закрепление правильного произношения и развитие фонематического слуха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«Подуем 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пушинку»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встают в круг, воспитатель раздает им пушинки. Предлагает подуть на них, произнося: «Фу-у-у»,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посмотреть, как они летают. Затем дети поднимают упавшие пушинки. (повтор 5-6 раз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«Медвежата едят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 детям, что они будут медвежатами, а медвежата очень любят мед. Предлагает поднести ладонь поближе ко рту (пальцами от себя) и «слизывать» мед — дети высовывают язык и, не дотрагиваясь до ладошки, имитируют, что едят мед. Затем, поднимая кончик языка, убирают его. (Обязательный показ всех действий воспитателем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Игра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3-4 раза. Потом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говорит: «Медвежата наелись. Они облизывают верхнюю губу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нижнюю губу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(показ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Гладят животики, говоря: «У-у-у» (2-3 раза)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«Покормим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птенчиков»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мама-птица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мои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детки-птенчики. Птенчики веселые, они пищат: «Пи-пи-пи»,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машут крылышками (дети повторяют движения за воспитателем и произносят звукосочетание)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Полетела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мама-птица за вкусными крошками для своих деток, а птенчики весело летают и пищат.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произносят: «Пи-пи-пи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».) Прилетела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мама и начала кормить своих деток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приседают, поднимают головы вверх, птенчики широко раскрывают клювики, им хочется вкусных крошек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имитирует, что кормит птенчиков, добиваясь, чтобы дети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раскрывали рот). Всех мама покормила и улетела, а птенчики опять летают и пищат. Игра повторяется 2-3 раза.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25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7467600" cy="626469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Часы»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Послушайте, как тикают часы: «Тик-так, тик-так», как бьют часы: «Бом-бом. ». Чтобы они ходили, нужно их завести: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-трак».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заведем большие часы (дети повторяют соответствующее звукосочетание 3 раза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идут наши часы и сначала тикают, потом бьют (звукосочетания повторяются детьми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раз). Теперь заведем маленькие часы, часы идут и тихо поют, часы очень тихо бьют (дети каждый раз голосом имитируют ход и звон часов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«Забей гвоздик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молоточком»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стучит большой молоток, то слышно: «Тук-тук-тук»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повторяют звукосочетание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5-6раз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Когда стучит маленький молоточек, то слышно: «Тюк-тюк-тюк»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повторяют звукосочетание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Давайте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забьем гвоздь большим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молотком. Теперь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забьем маленький гвоздик маленьким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молоточком. Закройте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глаза и послушайте, какой молоток стучит (без системы воспитатель повторяет звукосочетания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4-5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раз, а дети говорят, какой молоток стучит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 приеме 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Кукла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врач.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пришел к нам, чтобы посмотреть, не болит ли у кого-нибудь из детей горло. К кому врач подойдет, тот пусть широко раскроет рот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Врач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сказал, что все дети здоровы и ни у кого горло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болит. Давайте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проверим зубы, пусть врач посмотрит, не болят ли они у вас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воспитателем проводят по зубам круговыми движениями языка с закрытым и открытым ртом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 врач подойдет, тот покажет зубы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(зубы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сомкнуты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Врач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сказал, что зубы у всех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«Забей мяч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ворота»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стол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противоположный от детей край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ставится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два кубика (ворота) на расстоянии 10 см друг от друга. Дети дуют на ватные шарики-мячи так, чтобы попасть в ворота. </a:t>
            </a:r>
          </a:p>
        </p:txBody>
      </p:sp>
    </p:spTree>
    <p:extLst>
      <p:ext uri="{BB962C8B-B14F-4D97-AF65-F5344CB8AC3E}">
        <p14:creationId xmlns:p14="http://schemas.microsoft.com/office/powerpoint/2010/main" val="512135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7467600" cy="6264696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«Будь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внимательным»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меня разные картинки. Если я покажу картинку, где нарисовано животное, вы должны покричать так, как оно кричит, и поднять синий кружок. Если я покажу игрушку, вы поднимете красный кружок и назовете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игрушку. Воспитатель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 картинки (произвольно, 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выполняют действия.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«Заморозим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руку»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подносят руку ко рту на расстоянии примерно 10 см,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произносят: «Фу-у-у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дуют на руку. Упражнение повторить 4-5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Маятник»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говорит, что у некоторых часов есть маятник. Он качается (показ, и часы ходят. Если маятник остановится, встанут и часы. Наши языки будут маятниками. Откройте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рот. Язык будет «ходить между зубами (показ) Упражнение повторить 3 раза. После небольшого перерыва проводится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вновь.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«Отгадай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(выставляет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фланелеграф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картинки с изображением животных по количеству детей в группе). Я начну называть животное, а тот, кого попрошу, назовет его правильно. Я скажу: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вы должны сказать: «Лошадь» или «лошадка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Воспитатель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произносит слово без последнего слога или звука, дети называют слово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целиком.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«Научим мишку говорить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Мишка сказал мне, что он не умеет правильно называть игрушки, и просит его научить. Давайте ему поможем. Мишка, как называется эта игрушка (показывает куклу?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Мишка: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Кукла.) Нет, неправильно. Это. (дети хором называют игрушку). Скажи,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Ксюша,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эта игрушка. Скажи, Вова,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погромче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Мишка, теперь ты скажи правильно. Молодец, правильно назвал. Как называется эта игрушка, мишка (показывает зайку?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Мишка: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Скажи, Коля, правильно. (Ответ.) Теперь все повторите слово. Мишка,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скажи. Аналогичная работа проводится с названиями других игрушек: пирамидка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пирадка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машина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шимина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Материал. </a:t>
            </a:r>
          </a:p>
        </p:txBody>
      </p:sp>
    </p:spTree>
    <p:extLst>
      <p:ext uri="{BB962C8B-B14F-4D97-AF65-F5344CB8AC3E}">
        <p14:creationId xmlns:p14="http://schemas.microsoft.com/office/powerpoint/2010/main" val="2735908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1536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Формирование звуковой  культуры речи детей</vt:lpstr>
      <vt:lpstr>Презентация PowerPoint</vt:lpstr>
      <vt:lpstr>Содержание работы по воспитанию звуковой культуры речи у детей дошкольного возраста может быть обобщено в трех основных разделах:</vt:lpstr>
      <vt:lpstr>Характеристика речевого развития  детей 3-4 лет (вторая младшая группа )</vt:lpstr>
      <vt:lpstr>Наблюдаются следующие особенности произношения:</vt:lpstr>
      <vt:lpstr>Задачи:</vt:lpstr>
      <vt:lpstr>Упражнения на закрепление правильного произношения и развитие фонематического слуха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звуковой  культуры речи детей</dc:title>
  <dc:creator>пользователь</dc:creator>
  <cp:lastModifiedBy>пользователь</cp:lastModifiedBy>
  <cp:revision>3</cp:revision>
  <dcterms:created xsi:type="dcterms:W3CDTF">2015-04-25T07:09:29Z</dcterms:created>
  <dcterms:modified xsi:type="dcterms:W3CDTF">2015-04-25T07:40:08Z</dcterms:modified>
</cp:coreProperties>
</file>