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7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 autoAdjust="0"/>
    <p:restoredTop sz="94660"/>
  </p:normalViewPr>
  <p:slideViewPr>
    <p:cSldViewPr>
      <p:cViewPr varScale="1">
        <p:scale>
          <a:sx n="66" d="100"/>
          <a:sy n="66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8681"/>
            <a:ext cx="8458200" cy="5527106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СТРОИТЕЛЬНЫЕ </a:t>
            </a:r>
            <a:r>
              <a:rPr lang="ru-RU" sz="8000" dirty="0" smtClean="0"/>
              <a:t>     </a:t>
            </a:r>
            <a:br>
              <a:rPr lang="ru-RU" sz="8000" dirty="0" smtClean="0"/>
            </a:br>
            <a:r>
              <a:rPr lang="ru-RU" sz="8000" dirty="0" smtClean="0"/>
              <a:t> </a:t>
            </a:r>
            <a:r>
              <a:rPr lang="ru-RU" sz="8000" dirty="0" smtClean="0"/>
              <a:t>  ИНСТРУМЕНТЫ   </a:t>
            </a:r>
            <a:br>
              <a:rPr lang="ru-RU" sz="8000" dirty="0" smtClean="0"/>
            </a:br>
            <a:r>
              <a:rPr lang="ru-RU" sz="8000" dirty="0" smtClean="0"/>
              <a:t> </a:t>
            </a:r>
            <a:r>
              <a:rPr lang="ru-RU" sz="8000" dirty="0" smtClean="0"/>
              <a:t>               И </a:t>
            </a:r>
            <a:br>
              <a:rPr lang="ru-RU" sz="8000" dirty="0" smtClean="0"/>
            </a:br>
            <a:r>
              <a:rPr lang="ru-RU" sz="8000" dirty="0" smtClean="0"/>
              <a:t> </a:t>
            </a:r>
            <a:r>
              <a:rPr lang="ru-RU" sz="8000" dirty="0" smtClean="0"/>
              <a:t>        МАТЕРИАЛЫ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0"/>
            <a:ext cx="57751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КРАСКА</a:t>
            </a:r>
            <a:endParaRPr lang="ru-RU" dirty="0"/>
          </a:p>
        </p:txBody>
      </p:sp>
      <p:pic>
        <p:nvPicPr>
          <p:cNvPr id="20484" name="Picture 4" descr="2013 &amp;Mcy;&amp;acy;&amp;rcy;&amp;tcy; &amp;Scy;&amp;tcy;&amp;rcy;&amp;ocy;&amp;icy;&amp;tcy;&amp;iecy;&amp;lcy;&amp;softcy;&amp;scy;&amp;tcy;&amp;vcy;&amp;ocy; &amp;icy; &amp;rcy;&amp;iecy;&amp;mcy;&amp;ocy;&amp;ncy;&amp;t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600400" cy="3600400"/>
          </a:xfrm>
          <a:prstGeom prst="rect">
            <a:avLst/>
          </a:prstGeom>
          <a:noFill/>
        </p:spPr>
      </p:pic>
      <p:pic>
        <p:nvPicPr>
          <p:cNvPr id="20486" name="Picture 6" descr="&amp;Kcy;&amp;acy;&amp;kcy; &amp;icy;&amp;zcy;&amp;bcy;&amp;acy;&amp;vcy;&amp;icy;&amp;tcy;&amp;softcy;&amp;scy;&amp;yacy; &amp;ocy;&amp;tcy; &amp;kcy;&amp;rcy;&amp;acy;&amp;scy;&amp;kcy;&amp;icy; &amp;ncy;&amp;acy; &amp;ocy;&amp;dcy;&amp;iecy;&amp;zhcy;&amp;dcy;&amp;iecy;"/>
          <p:cNvPicPr>
            <a:picLocks noChangeAspect="1" noChangeArrowheads="1"/>
          </p:cNvPicPr>
          <p:nvPr/>
        </p:nvPicPr>
        <p:blipFill>
          <a:blip r:embed="rId3" cstate="print"/>
          <a:srcRect t="18129"/>
          <a:stretch>
            <a:fillRect/>
          </a:stretch>
        </p:blipFill>
        <p:spPr bwMode="auto">
          <a:xfrm>
            <a:off x="323528" y="1268760"/>
            <a:ext cx="5962650" cy="3251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/>
          <a:lstStyle/>
          <a:p>
            <a:pPr algn="ctr"/>
            <a:r>
              <a:rPr lang="ru-RU" dirty="0" smtClean="0"/>
              <a:t>ЛОМ</a:t>
            </a:r>
            <a:endParaRPr lang="ru-RU" dirty="0"/>
          </a:p>
        </p:txBody>
      </p:sp>
      <p:pic>
        <p:nvPicPr>
          <p:cNvPr id="23554" name="Picture 2" descr="&amp;Mcy;&amp;ocy;&amp;lcy;&amp;ocy;&amp;tcy;&amp;kcy;&amp;icy; Stayer &amp;Gcy;&amp;vcy;&amp;ocy;&amp;zcy;&amp;dcy;&amp;ocy;&amp;dcy;&amp;iecy;&amp;rcy; &amp;scy; &amp;ocy;&amp;bcy;&amp;rcy;&amp;iecy;&amp;zcy;&amp;icy;&amp;ncy;&amp;iecy;&amp;ncy;&amp;ncy;&amp;ocy;&amp;jcy; &amp;rcy;&amp;ucy;&amp;chcy;&amp;kcy;&amp;ocy;&amp;jcy; - &amp;tscy;&amp;iecy;&amp;ncy;&amp;ycy;, &amp;fcy;&amp;ocy;&amp;tcy;&amp;ocy;, &amp;kcy;&amp;ucy;&amp;pcy;&amp;icy;&amp;tcy;&amp;softcy; &amp;vcy; &amp;Mcy;&amp;icy;&amp;ncy;&amp;scy;&amp;k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84835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РУЛЕТКА</a:t>
            </a:r>
            <a:endParaRPr lang="ru-RU" dirty="0"/>
          </a:p>
        </p:txBody>
      </p:sp>
      <p:pic>
        <p:nvPicPr>
          <p:cNvPr id="21506" name="Picture 2" descr="&amp;Icy;&amp;zcy;&amp;mcy;&amp;iecy;&amp;rcy;&amp;icy;&amp;tcy;&amp;iecy;&amp;lcy;&amp;softcy;&amp;ncy;&amp;ycy;&amp;jcy; &amp;icy;&amp;ncy;&amp;scy;&amp;tcy;&amp;rcy;&amp;ucy;&amp;mcy;&amp;iecy;&amp;ncy;&amp;tcy; &amp;Scy;&amp;tcy;&amp;rcy;&amp;ocy;&amp;jcy;&amp;pcy;&amp;iecy;&amp;rcy;&amp;scy;&amp;pcy;&amp;iecy;&amp;kcy;&amp;tcy;&amp;i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5742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/>
          <a:lstStyle/>
          <a:p>
            <a:pPr algn="ctr"/>
            <a:r>
              <a:rPr lang="ru-RU" dirty="0" smtClean="0"/>
              <a:t>ШИФЕР</a:t>
            </a:r>
            <a:endParaRPr lang="ru-RU" dirty="0"/>
          </a:p>
        </p:txBody>
      </p:sp>
      <p:pic>
        <p:nvPicPr>
          <p:cNvPr id="11266" name="Picture 2" descr="&amp;Ocy;&amp;kcy;&amp;rcy;&amp;acy;&amp;shcy;&amp;iecy;&amp;ncy;&amp;ncy;&amp;ycy;&amp;jcy; &amp;shcy;&amp;icy;&amp;fcy;&amp;iecy;&amp;rcy; &amp;kcy;&amp;acy;&amp;kcy; &amp;mcy;&amp;acy;&amp;tcy;&amp;iecy;&amp;rcy;&amp;icy;&amp;acy;&amp;lcy; &amp;dcy;&amp;lcy;&amp;yacy; &amp;kcy;&amp;rcy;&amp;ycy;&amp;shcy;&amp;icy; &quot; &amp;Scy;&amp;tcy;&amp;rcy;&amp;ocy;&amp;icy;&amp;tcy;&amp;iecy;&amp;lcy;&amp;softcy;&amp;scy;&amp;tcy;&amp;vcy;&amp;ocy; &amp;icy; &amp;mcy;&amp;ocy;&amp;ncy;&amp;tcy;&amp;acy;&amp;zhcy;"/>
          <p:cNvPicPr>
            <a:picLocks noChangeAspect="1" noChangeArrowheads="1"/>
          </p:cNvPicPr>
          <p:nvPr/>
        </p:nvPicPr>
        <p:blipFill>
          <a:blip r:embed="rId2" cstate="print"/>
          <a:srcRect r="461" b="12641"/>
          <a:stretch>
            <a:fillRect/>
          </a:stretch>
        </p:blipFill>
        <p:spPr bwMode="auto">
          <a:xfrm>
            <a:off x="3131840" y="2636912"/>
            <a:ext cx="5688632" cy="3744416"/>
          </a:xfrm>
          <a:prstGeom prst="rect">
            <a:avLst/>
          </a:prstGeom>
          <a:noFill/>
        </p:spPr>
      </p:pic>
      <p:pic>
        <p:nvPicPr>
          <p:cNvPr id="1026" name="Picture 2" descr="&amp;Dcy;&amp;lcy;&amp;yacy; &amp;khcy;&amp;ocy;&amp;zcy;&amp;yacy;&amp;jcy;&amp;scy;&amp;tcy;&amp;vcy;&amp;iecy;&amp;ncy;&amp;ncy;&amp;ycy;&amp;khcy; &amp;pcy;&amp;ocy;&amp;scy;&amp;tcy;&amp;rcy;&amp;ocy;&amp;iecy;&amp;kcy; &amp;icy; &amp;gcy;&amp;acy;&amp;rcy;&amp;acy;&amp;zhcy;&amp;acy; &amp;kcy;&amp;rcy;&amp;ycy;&amp;shcy;&amp;acy; &amp;icy;&amp;zcy; &amp;shcy;&amp;icy;&amp;fcy;&amp;iecy;&amp;rcy;&amp;acy; &amp;tcy;&amp;iecy;&amp;mcy; &amp;ncy;&amp;iecy; &amp;mcy;&amp;iecy;&amp;ncy;&amp;iecy;&amp;iecy; &amp;pcy;&amp;ocy; &amp;pcy;&amp;ocy;&amp;pcy;&amp;ucy;&amp;lcy;&amp;yacy;&amp;rcy;&amp;ncy;&amp;ocy;&amp;scy;&amp;tcy;&amp;icy; &amp;dcy;&amp;ocy; &amp;scy;&amp;icy;&amp;khcy; &amp;pcy;&amp;ocy;&amp;rcy; &amp;vcy;&amp;ncy;&amp;iecy; &amp;kcy;&amp;ocy;&amp;ncy;&amp;kcy;&amp;ucy;&amp;rcy;&amp;iecy;&amp;ncy;&amp;tscy;&amp;icy;&amp;icy;. &amp;SHcy;&amp;icy;&amp;fcy;&amp;iecy;&amp;rcy; &amp;tscy;&amp;vcy;&amp;iecy;&amp;tcy;&amp;ncy;&amp;ocy;&amp;jcy; slay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523875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/>
          <a:lstStyle/>
          <a:p>
            <a:pPr algn="ctr"/>
            <a:r>
              <a:rPr lang="ru-RU" dirty="0" smtClean="0"/>
              <a:t>МАСТЕРОК</a:t>
            </a:r>
            <a:endParaRPr lang="ru-RU" dirty="0"/>
          </a:p>
        </p:txBody>
      </p:sp>
      <p:pic>
        <p:nvPicPr>
          <p:cNvPr id="15366" name="Picture 6" descr="&amp;Tcy;&amp;rcy;&amp;iecy;&amp;bcy;&amp;ocy;&amp;vcy;&amp;acy;&amp;ncy;&amp;icy;&amp;yacy; &amp;pcy;&amp;ocy; &amp;ocy;&amp;khcy;&amp;rcy;&amp;acy;&amp;ncy;&amp;iecy; &amp;tcy;&amp;rcy;&amp;ucy;&amp;dcy;&amp;acy; 2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5848350" cy="3219451"/>
          </a:xfrm>
          <a:prstGeom prst="rect">
            <a:avLst/>
          </a:prstGeom>
          <a:noFill/>
        </p:spPr>
      </p:pic>
      <p:pic>
        <p:nvPicPr>
          <p:cNvPr id="15364" name="Picture 4" descr="Amit Cellulose Redispersible polymer pow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5267325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ЦЕМЕНТ</a:t>
            </a:r>
            <a:endParaRPr lang="ru-RU" dirty="0"/>
          </a:p>
        </p:txBody>
      </p:sp>
      <p:pic>
        <p:nvPicPr>
          <p:cNvPr id="16388" name="Picture 4" descr="&amp;TScy;&amp;iecy;&amp;mcy;&amp;iecy;&amp;ncy;&amp;tcy;"/>
          <p:cNvPicPr>
            <a:picLocks noChangeAspect="1" noChangeArrowheads="1"/>
          </p:cNvPicPr>
          <p:nvPr/>
        </p:nvPicPr>
        <p:blipFill>
          <a:blip r:embed="rId2" cstate="print"/>
          <a:srcRect l="4762" r="12698" b="2645"/>
          <a:stretch>
            <a:fillRect/>
          </a:stretch>
        </p:blipFill>
        <p:spPr bwMode="auto">
          <a:xfrm>
            <a:off x="179512" y="1124744"/>
            <a:ext cx="3744416" cy="3312368"/>
          </a:xfrm>
          <a:prstGeom prst="rect">
            <a:avLst/>
          </a:prstGeom>
          <a:noFill/>
        </p:spPr>
      </p:pic>
      <p:pic>
        <p:nvPicPr>
          <p:cNvPr id="16390" name="Picture 6" descr="&amp;Kcy;&amp;lcy;&amp;acy;&amp;dcy;&amp;kcy;&amp;acy; &amp;kcy;&amp;icy;&amp;rcy;&amp;pcy;&amp;icy;&amp;chcy;&amp;acy; &amp;ncy;&amp;acy; &amp;tscy;&amp;iecy;&amp;mcy;&amp;iecy;&amp;ncy;&amp;tcy;&amp;ncy;&amp;ycy;&amp;jcy; &amp;rcy;&amp;acy;&amp;scy;&amp;tcy;&amp;vcy;&amp;ocy;&amp;rcy; &amp;fcy;&amp;ocy;&amp;tcy;&amp;ocy;. &amp;Kcy;&amp;acy;&amp;rcy;&amp;tcy;&amp;icy;&amp;ncy;&amp;kcy;&amp;acy; 29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4032448" cy="3024336"/>
          </a:xfrm>
          <a:prstGeom prst="rect">
            <a:avLst/>
          </a:prstGeom>
          <a:noFill/>
        </p:spPr>
      </p:pic>
      <p:pic>
        <p:nvPicPr>
          <p:cNvPr id="16386" name="Picture 2" descr="&amp;Kcy;&amp;acy;&amp;kcy;&amp;ocy;&amp;jcy; &amp;tscy;&amp;iecy;&amp;mcy;&amp;iecy;&amp;ncy;&amp;tcy; &amp;vcy;&amp;ycy;&amp;bcy;&amp;rcy;&amp;acy;&amp;tcy;&amp;softcy; &amp;Scy;&amp;tcy;&amp;rcy;&amp;ocy;&amp;icy;&amp;tcy;&amp;iecy;&amp;lcy;&amp;soft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032448" cy="2703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ТРУБЫ</a:t>
            </a:r>
            <a:endParaRPr lang="ru-RU" dirty="0"/>
          </a:p>
        </p:txBody>
      </p:sp>
      <p:pic>
        <p:nvPicPr>
          <p:cNvPr id="24578" name="Picture 2" descr="ASTM A53 A106 Galvanized seamless steel pipes Chinese manufacturer 2 32''*Sch40 from verified manufactu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МОЛОТОК</a:t>
            </a:r>
            <a:endParaRPr lang="ru-RU" dirty="0"/>
          </a:p>
        </p:txBody>
      </p:sp>
      <p:pic>
        <p:nvPicPr>
          <p:cNvPr id="25602" name="Picture 2" descr="&amp;Mcy;&amp;ocy;&amp;lcy;&amp;ocy;&amp;tcy;&amp;ocy;&amp;kcy;-&amp;gcy;&amp;vcy;&amp;ocy;&amp;zcy;&amp;dcy;&amp;ocy;&amp;dcy;&amp;iecy;&amp;rcy; STAYER &amp;scy;&amp;ocy; &amp;scy;&amp;tcy;&amp;iecy;&amp;kcy;&amp;lcy;&amp;ocy;&amp;pcy;&amp;lcy;&amp;acy;&amp;scy;&amp;tcy;&amp;icy;&amp;kcy;&amp;ocy;&amp;vcy;&amp;ocy;&amp;jcy; &amp;rcy;&amp;ucy;&amp;kcy;&amp;ocy;&amp;yacy;&amp;tcy;&amp;kcy;&amp;ocy;&amp;jcy;, 560 &amp;gcy; // &amp;Icy;&amp;rcy;&amp;kcy;&amp;Scy;&amp;ncy;&amp;acy;&amp;b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616170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/>
          <a:lstStyle/>
          <a:p>
            <a:pPr algn="ctr"/>
            <a:r>
              <a:rPr lang="ru-RU" dirty="0" smtClean="0"/>
              <a:t>КИРПИЧИ</a:t>
            </a:r>
            <a:endParaRPr lang="ru-RU" dirty="0"/>
          </a:p>
        </p:txBody>
      </p:sp>
      <p:pic>
        <p:nvPicPr>
          <p:cNvPr id="17412" name="Picture 4" descr="&amp;Dcy;&amp;ocy;&amp;ncy;&amp;iecy;&amp;tscy;&amp;kcy; - &amp;Pcy;&amp;ocy;&amp;icy;&amp;scy;&amp;kcy; &amp;mcy;&amp;acy;&amp;scy;&amp;tcy;&amp;iecy;&amp;rcy;&amp;ocy;&amp;vcy; &amp;icy; &amp;bcy;&amp;rcy;&amp;icy;&amp;gcy;&amp;acy;&amp;dcy; &amp;dcy;&amp;lcy;&amp;yacy; &amp;rcy;&amp;iecy;&amp;mcy;&amp;ocy;&amp;ncy;&amp;tcy;&amp;acy;, &amp;scy;&amp;tcy;&amp;rcy;&amp;ocy;&amp;icy;&amp;tcy;&amp;iecy;&amp;lcy;&amp;softcy;&amp;scy;&amp;tcy;&amp;vcy;&amp;acy; &amp;dcy;&amp;ocy;&amp;mcy;&amp;acy;, &amp;kcy;&amp;vcy;&amp;acy;&amp;rcy;&amp;tcy;&amp;icy;&amp;rcy;&amp;ycy;, &amp;ocy;&amp;fcy;&amp;icy;&amp;s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286250" cy="3219451"/>
          </a:xfrm>
          <a:prstGeom prst="rect">
            <a:avLst/>
          </a:prstGeom>
          <a:noFill/>
        </p:spPr>
      </p:pic>
      <p:pic>
        <p:nvPicPr>
          <p:cNvPr id="17410" name="Picture 2" descr="&amp;Pcy;&amp;rcy;&amp;ocy;&amp;dcy;&amp;acy;&amp;mcy; &amp;Kcy;&amp;icy;&amp;rcy;&amp;pcy;&amp;icy;&amp;chcy;-&amp;Bcy;&amp;lcy;&amp;ocy;&amp;kcy;&amp;icy;-&amp;TScy;&amp;iecy;&amp;mcy;&amp;iecy;&amp;ncy;&amp;tcy; &amp;scy; &amp;dcy;&amp;ocy;&amp;scy;&amp;tcy;&amp;acy;&amp;vcy;&amp;kcy;&amp;ocy;&amp;jcy; &amp;vcy; &amp;rcy;&amp;acy;&amp;zcy;&amp;dcy;&amp;iecy;&amp;lcy;&amp;iecy; &amp;Scy;&amp;tcy;&amp;rcy;&amp;ocy;&amp;icy;&amp;tcy;&amp;iecy;&amp;lcy;&amp;softcy;&amp;scy;&amp;tcy;&amp;vcy;&amp;ocy; &amp;icy; &amp;rcy;&amp;iecy;&amp;mcy;&amp;ocy;&amp;ncy;&amp;tcy; &amp;Scy;&amp;tcy;&amp;rcy;&amp;ocy;&amp;jcy;&amp;mcy;&amp;acy;&amp;tcy;&amp;iecy;&amp;rcy;&amp;icy;&amp;acy;&amp;lcy;&amp;ycy; &amp;Kcy;&amp;icy;&amp;rcy;&amp;pcy;&amp;icy;&amp;chcy;, &amp;ZHcy;&amp;Bcy;&amp;Icy;, &amp;bcy;&amp;iecy;&amp;tcy;&amp;ocy;&amp;ncy;, &amp;scy;&amp;ucy;&amp;khcy;&amp;icy;&amp;iecy; &amp;scy;&amp;mcy;&amp;iecy;&amp;scy;&amp;icy; &amp;Kcy;&amp;icy;&amp;rcy;&amp;pcy;&amp;icy;&amp;chcy;, &amp;b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547184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/>
          <a:lstStyle/>
          <a:p>
            <a:pPr algn="ctr"/>
            <a:r>
              <a:rPr lang="ru-RU" dirty="0" smtClean="0"/>
              <a:t>ДОСКИ</a:t>
            </a:r>
            <a:endParaRPr lang="ru-RU" dirty="0"/>
          </a:p>
        </p:txBody>
      </p:sp>
      <p:pic>
        <p:nvPicPr>
          <p:cNvPr id="18434" name="Picture 2" descr="&amp;Pcy;&amp;icy;&amp;lcy;&amp;ocy;&amp;mcy;&amp;acy;&amp;tcy;&amp;iecy;&amp;rcy;&amp;icy;&amp;acy;&amp;lcy; &amp;vcy; &amp;kcy;&amp;rcy;&amp;iecy;&amp;dcy;&amp;icy;&amp;tcy; &amp;Ocy;&amp;bcy;&amp;hardcy;&amp;yacy;&amp;vcy;&amp;lcy;&amp;iecy;&amp;ncy;&amp;icy;&amp;yacy; &amp;dcy;&amp;lcy;&amp;yacy; &amp;vcy;&amp;scy;&amp;ie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5715000" cy="4286250"/>
          </a:xfrm>
          <a:prstGeom prst="rect">
            <a:avLst/>
          </a:prstGeom>
          <a:noFill/>
        </p:spPr>
      </p:pic>
      <p:pic>
        <p:nvPicPr>
          <p:cNvPr id="18436" name="Picture 4" descr="&amp;Ucy;&amp;kcy;&amp;lcy;&amp;acy;&amp;dcy;&amp;kcy;&amp;acy; &amp;pcy;&amp;acy;&amp;rcy;&amp;kcy;&amp;iecy;&amp;tcy;&amp;acy; &amp;Kcy;&amp;icy;&amp;ie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4824536" cy="2720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/>
          <a:lstStyle/>
          <a:p>
            <a:pPr algn="ctr"/>
            <a:r>
              <a:rPr lang="ru-RU" dirty="0" smtClean="0"/>
              <a:t>РУБАНОК</a:t>
            </a:r>
            <a:endParaRPr lang="ru-RU" dirty="0"/>
          </a:p>
        </p:txBody>
      </p:sp>
      <p:pic>
        <p:nvPicPr>
          <p:cNvPr id="19458" name="Picture 2" descr="&amp;Ncy;&amp;ocy;&amp;zhcy;&amp;ncy;&amp;icy;&amp;tscy;&amp;ycy;&amp;khcy;&amp;ocy;&amp;zcy;&amp;yacy;&amp;jcy;&amp;scy;&amp;tcy;&amp;vcy;&amp;iecy;&amp;ncy;&amp;ncy;&amp;ycy;&amp;iecy; 175&amp;mcy;&amp;mcy;, &amp;kcy;&amp;ucy;&amp;pcy;&amp;icy;&amp;tcy;&amp;softcy; &amp;vcy; &amp;IEcy;&amp;kcy;&amp;acy;&amp;tcy;&amp;iecy;&amp;rcy;&amp;icy;&amp;ncy;&amp;bcy;&amp;ucy;&amp;rcy;&amp;gcy;&amp;iecy; - &amp;Pcy;&amp;ucy;&amp;lcy;&amp;softcy;&amp;scy; &amp;tscy;&amp;ie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510490" cy="4077072"/>
          </a:xfrm>
          <a:prstGeom prst="rect">
            <a:avLst/>
          </a:prstGeom>
          <a:noFill/>
        </p:spPr>
      </p:pic>
      <p:pic>
        <p:nvPicPr>
          <p:cNvPr id="19460" name="Picture 4" descr="&amp;Acy;&amp;rcy;&amp;khcy;&amp;icy;&amp;vcy; &amp;mcy;&amp;acy;&amp;tcy;&amp;iecy;&amp;rcy;&amp;icy;&amp;acy;&amp;lcy;&amp;ocy;&amp;v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508635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12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СТРОИТЕЛЬНЫЕ          ИНСТРУМЕНТЫ                    И           МАТЕРИАЛЫ</vt:lpstr>
      <vt:lpstr>ШИФЕР</vt:lpstr>
      <vt:lpstr>МАСТЕРОК</vt:lpstr>
      <vt:lpstr>ЦЕМЕНТ</vt:lpstr>
      <vt:lpstr>ТРУБЫ</vt:lpstr>
      <vt:lpstr>МОЛОТОК</vt:lpstr>
      <vt:lpstr>КИРПИЧИ</vt:lpstr>
      <vt:lpstr>ДОСКИ</vt:lpstr>
      <vt:lpstr>РУБАНОК</vt:lpstr>
      <vt:lpstr>КРАСКА</vt:lpstr>
      <vt:lpstr>ЛОМ</vt:lpstr>
      <vt:lpstr>РУЛЕТКА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2015-03-15T08:52:14Z</dcterms:modified>
</cp:coreProperties>
</file>