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4" r:id="rId5"/>
    <p:sldId id="266" r:id="rId6"/>
    <p:sldId id="257" r:id="rId7"/>
    <p:sldId id="269" r:id="rId8"/>
    <p:sldId id="258" r:id="rId9"/>
    <p:sldId id="268" r:id="rId10"/>
    <p:sldId id="259" r:id="rId11"/>
    <p:sldId id="265" r:id="rId12"/>
    <p:sldId id="270" r:id="rId13"/>
    <p:sldId id="273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878A7-DC32-482F-878F-0716FD95720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DAE0-4574-4C59-A9BB-90113B033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29916" y="9286915"/>
            <a:ext cx="142876" cy="285751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Гость, пирог, гусь, пеньки, арбуз, дверь, тополь, рысь, друг, коньки, волк, мебель, пень, ладонь, рыбак, огонь.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беру тебя с собой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2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7"/>
            <a:ext cx="8372476" cy="3143271"/>
          </a:xfrm>
          <a:prstGeom prst="rect">
            <a:avLst/>
          </a:prstGeom>
          <a:noFill/>
        </p:spPr>
      </p:pic>
      <p:pic>
        <p:nvPicPr>
          <p:cNvPr id="5123" name="Picture 3" descr="C:\Users\Пользователь\Desktop\5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714620"/>
            <a:ext cx="7143800" cy="3000396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5400000" flipH="1" flipV="1">
            <a:off x="1178695" y="446485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rot="10800000" flipV="1">
            <a:off x="500034" y="4954538"/>
            <a:ext cx="24293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1501486" y="10787114"/>
            <a:ext cx="357188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48663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43200"/>
                <a:gridCol w="2743200"/>
                <a:gridCol w="2743200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Объект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Имя признака (вопрос)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Значения признака (ответ)</a:t>
                      </a:r>
                      <a:endParaRPr lang="ru-RU" sz="2400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Ь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214290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Паспорт объекта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858676" y="12715940"/>
            <a:ext cx="71438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11644361" y="12858816"/>
            <a:ext cx="857255" cy="500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ЗАГАДКИ ОБ ОБЪЕКТАХ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5" y="1142984"/>
            <a:ext cx="835824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Объекты - слова, 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которых мягкий знак является показателем мягкости предшествующего согласного звука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786974" y="1142984"/>
            <a:ext cx="1314488" cy="2746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2643182"/>
          <a:ext cx="8258202" cy="33933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62437"/>
                <a:gridCol w="2743031"/>
                <a:gridCol w="2752734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Какой?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 НЕ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 (кто?)</a:t>
                      </a:r>
                    </a:p>
                    <a:p>
                      <a:r>
                        <a:rPr lang="ru-RU" sz="2800" dirty="0" smtClean="0"/>
                        <a:t> такое же?</a:t>
                      </a:r>
                      <a:endParaRPr lang="ru-RU" sz="2800" dirty="0"/>
                    </a:p>
                  </a:txBody>
                  <a:tcPr/>
                </a:tc>
              </a:tr>
              <a:tr h="7977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77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77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285728"/>
            <a:ext cx="864399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Загадки типа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«Признак- А </a:t>
            </a:r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НЕ-сравнение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Модель№1</a:t>
            </a:r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6974" y="274638"/>
            <a:ext cx="71438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9" y="1600200"/>
          <a:ext cx="8329641" cy="46203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76547"/>
                <a:gridCol w="2776547"/>
                <a:gridCol w="2776547"/>
              </a:tblGrid>
              <a:tr h="68579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Что делает?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 НЕ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 (кто)</a:t>
                      </a:r>
                    </a:p>
                    <a:p>
                      <a:r>
                        <a:rPr lang="ru-RU" sz="2800" dirty="0" smtClean="0"/>
                        <a:t> такое же?</a:t>
                      </a:r>
                      <a:endParaRPr lang="ru-RU" sz="2800" dirty="0"/>
                    </a:p>
                  </a:txBody>
                  <a:tcPr/>
                </a:tc>
              </a:tr>
              <a:tr h="12251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51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51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214290"/>
            <a:ext cx="814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Модель№2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8346" y="274638"/>
            <a:ext cx="642942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3" y="1500174"/>
          <a:ext cx="8301039" cy="43577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67013"/>
                <a:gridCol w="2767013"/>
                <a:gridCol w="2767013"/>
              </a:tblGrid>
              <a:tr h="9286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Где встречается?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 НЕ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Что (кто) такое же?</a:t>
                      </a:r>
                      <a:endParaRPr lang="ru-RU" sz="2400" dirty="0"/>
                    </a:p>
                  </a:txBody>
                  <a:tcPr/>
                </a:tc>
              </a:tr>
              <a:tr h="9525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7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357166"/>
            <a:ext cx="814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Модель№3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8478" y="1285860"/>
            <a:ext cx="1214446" cy="13573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85728"/>
            <a:ext cx="87154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Рейтинг  достижений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5786" y="450057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285984" y="364331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43240" y="2786058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857752" y="364331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86446" y="4500570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1215734" y="9786982"/>
            <a:ext cx="857256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68" y="9144040"/>
            <a:ext cx="1500198" cy="214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Пользователь\Desktop\5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86742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858148" y="9644106"/>
            <a:ext cx="828652" cy="8572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Пользователь\Desktop\ооо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4000528" cy="2786082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496"/>
            <a:ext cx="428628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072724" y="9929858"/>
            <a:ext cx="1643075" cy="28575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 descr="C:\Users\Пользователь\Desktop\6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071810"/>
            <a:ext cx="4643465" cy="3357586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" y="285728"/>
            <a:ext cx="4123370" cy="2900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715668" y="10501362"/>
            <a:ext cx="1143008" cy="21431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098" name="Picture 2" descr="C:\Users\Пользователь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45570"/>
            <a:ext cx="8229600" cy="3435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9786974" y="5143512"/>
            <a:ext cx="214314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C:\Users\Пользователь\Desktop\1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7167"/>
            <a:ext cx="8229600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Пользователь\Desktop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643182"/>
            <a:ext cx="7830122" cy="298758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 rot="10800000" flipV="1">
            <a:off x="714348" y="4459272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Я, Ю, Е, Ё, 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1" name="Прямая со стрелкой 20"/>
          <p:cNvCxnSpPr>
            <a:stCxn id="19" idx="0"/>
          </p:cNvCxnSpPr>
          <p:nvPr/>
        </p:nvCxnSpPr>
        <p:spPr>
          <a:xfrm rot="16200000" flipV="1">
            <a:off x="2717402" y="4140590"/>
            <a:ext cx="244454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500430" y="421481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 descr="C:\Users\Пользователь\Desktop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714620"/>
            <a:ext cx="7830122" cy="2987580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11858676" y="6072206"/>
            <a:ext cx="2538068" cy="21087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000101" y="4714884"/>
            <a:ext cx="4429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Я, Ю, Е, Ё, 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>
            <a:off x="3071802" y="4357694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3786182" y="4357694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4230" y="6357958"/>
            <a:ext cx="1071570" cy="500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146" name="Picture 2" descr="C:\Users\Пользователь\Desktop\1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93558"/>
            <a:ext cx="8229600" cy="3939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71810"/>
            <a:ext cx="4043362" cy="26432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Пользователь\Desktop\1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443914" cy="3714776"/>
          </a:xfrm>
          <a:prstGeom prst="rect">
            <a:avLst/>
          </a:prstGeom>
          <a:noFill/>
        </p:spPr>
      </p:pic>
      <p:pic>
        <p:nvPicPr>
          <p:cNvPr id="3076" name="Picture 4" descr="C:\Users\Пользователь\Desktop\1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8156"/>
            <a:ext cx="9144000" cy="1948049"/>
          </a:xfrm>
          <a:prstGeom prst="rect">
            <a:avLst/>
          </a:prstGeom>
          <a:noFill/>
        </p:spPr>
      </p:pic>
      <p:pic>
        <p:nvPicPr>
          <p:cNvPr id="3079" name="Picture 7" descr="C:\Users\Пользователь\Desktop\1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86124"/>
            <a:ext cx="6572296" cy="2331346"/>
          </a:xfrm>
          <a:prstGeom prst="rect">
            <a:avLst/>
          </a:prstGeom>
          <a:noFill/>
        </p:spPr>
      </p:pic>
      <p:pic>
        <p:nvPicPr>
          <p:cNvPr id="3081" name="Picture 9" descr="C:\Users\Пользователь\Desktop\1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11572924" y="7358090"/>
            <a:ext cx="43688305" cy="1240530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 rot="5400000" flipH="1" flipV="1">
            <a:off x="1393009" y="475060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rot="10800000" flipV="1">
            <a:off x="1142974" y="4937765"/>
            <a:ext cx="10001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1358610" y="10787114"/>
            <a:ext cx="928694" cy="28575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122" name="Picture 2" descr="C:\Users\Пользователь\Desktop\2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93558"/>
            <a:ext cx="8229600" cy="3939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144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29</cp:revision>
  <dcterms:created xsi:type="dcterms:W3CDTF">2015-04-09T14:14:02Z</dcterms:created>
  <dcterms:modified xsi:type="dcterms:W3CDTF">2015-04-13T15:02:02Z</dcterms:modified>
</cp:coreProperties>
</file>