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94689" autoAdjust="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лишний?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(Дикие и домашние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животные)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E:\0_b8538_e10e2637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 descr="А ЗНАЕТЕ ЛИ ВЫ. Интересные факты. Комментарии : Дневники на К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643314"/>
            <a:ext cx="4810121" cy="3052761"/>
          </a:xfrm>
          <a:prstGeom prst="rect">
            <a:avLst/>
          </a:prstGeom>
          <a:noFill/>
        </p:spPr>
      </p:pic>
      <p:pic>
        <p:nvPicPr>
          <p:cNvPr id="22535" name="Picture 7" descr="Ли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29124" cy="3357562"/>
          </a:xfrm>
          <a:prstGeom prst="rect">
            <a:avLst/>
          </a:prstGeom>
          <a:noFill/>
        </p:spPr>
      </p:pic>
      <p:pic>
        <p:nvPicPr>
          <p:cNvPr id="22537" name="Picture 9" descr="Индюк убил двухлетнего малыш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0"/>
            <a:ext cx="4500562" cy="3357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hiny, поздравления принимай! : Семейный вопрос : Форум на Страст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2285992"/>
            <a:ext cx="4786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getImage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3314"/>
            <a:ext cx="4071934" cy="2880320"/>
          </a:xfrm>
          <a:prstGeom prst="rect">
            <a:avLst/>
          </a:prstGeom>
        </p:spPr>
      </p:pic>
      <p:pic>
        <p:nvPicPr>
          <p:cNvPr id="7" name="Рисунок 6" descr="getImage (3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876"/>
            <a:ext cx="4254950" cy="2952328"/>
          </a:xfrm>
          <a:prstGeom prst="rect">
            <a:avLst/>
          </a:prstGeom>
        </p:spPr>
      </p:pic>
      <p:pic>
        <p:nvPicPr>
          <p:cNvPr id="10" name="Содержимое 3" descr="getImage (116)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000232" y="142852"/>
            <a:ext cx="4176464" cy="313234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getImage (10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4032448" cy="3071834"/>
          </a:xfrm>
        </p:spPr>
      </p:pic>
      <p:pic>
        <p:nvPicPr>
          <p:cNvPr id="7" name="Рисунок 6" descr="93295384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0"/>
            <a:ext cx="4032449" cy="3024336"/>
          </a:xfrm>
          <a:prstGeom prst="rect">
            <a:avLst/>
          </a:prstGeom>
        </p:spPr>
      </p:pic>
      <p:pic>
        <p:nvPicPr>
          <p:cNvPr id="9" name="Рисунок 8" descr="getImage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42900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getImage (23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48472" cy="3429000"/>
          </a:xfrm>
        </p:spPr>
      </p:pic>
      <p:pic>
        <p:nvPicPr>
          <p:cNvPr id="7" name="Рисунок 6" descr="getImage (1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0"/>
            <a:ext cx="4357686" cy="3396916"/>
          </a:xfrm>
          <a:prstGeom prst="rect">
            <a:avLst/>
          </a:prstGeom>
        </p:spPr>
      </p:pic>
      <p:pic>
        <p:nvPicPr>
          <p:cNvPr id="9" name="Рисунок 8" descr="getImage (20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786190"/>
            <a:ext cx="4317107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Чувствуют ли боль животные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3714776" cy="3000396"/>
          </a:xfrm>
          <a:prstGeom prst="rect">
            <a:avLst/>
          </a:prstGeom>
          <a:noFill/>
        </p:spPr>
      </p:pic>
      <p:pic>
        <p:nvPicPr>
          <p:cNvPr id="5126" name="Picture 6" descr="Клипарт Домашние Животные / Animals Photo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480"/>
            <a:ext cx="3786214" cy="2857520"/>
          </a:xfrm>
          <a:prstGeom prst="rect">
            <a:avLst/>
          </a:prstGeom>
          <a:noFill/>
        </p:spPr>
      </p:pic>
      <p:pic>
        <p:nvPicPr>
          <p:cNvPr id="5128" name="Picture 8" descr="55 Wonderful Animals HQ Wallpapers Set 6 &quot; ALLDAY - народный сайт о дизай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000240"/>
            <a:ext cx="4738678" cy="35004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45 Marvelous Animals HQ Wallpapers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4286248" cy="3429000"/>
          </a:xfrm>
          <a:prstGeom prst="rect">
            <a:avLst/>
          </a:prstGeom>
          <a:noFill/>
        </p:spPr>
      </p:pic>
      <p:pic>
        <p:nvPicPr>
          <p:cNvPr id="6150" name="Picture 6" descr="Bavarian Forest National Park / Дикие кошки / CATFOTO.COM фотографии кошек и котят, дикие кошки, блоги любителей кош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786190"/>
            <a:ext cx="4572032" cy="3071810"/>
          </a:xfrm>
          <a:prstGeom prst="rect">
            <a:avLst/>
          </a:prstGeom>
          <a:noFill/>
        </p:spPr>
      </p:pic>
      <p:pic>
        <p:nvPicPr>
          <p:cNvPr id="6152" name="Picture 8" descr="Курица - Домашние животные - Презентации по биологии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14290"/>
            <a:ext cx="4500562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Panda Cute Funny - Viewing Gall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4071966" cy="3071810"/>
          </a:xfrm>
          <a:prstGeom prst="rect">
            <a:avLst/>
          </a:prstGeom>
          <a:noFill/>
        </p:spPr>
      </p:pic>
      <p:pic>
        <p:nvPicPr>
          <p:cNvPr id="7174" name="Picture 6" descr="Живая природа - дикие животные 2011 - Muz Trac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095736" cy="3071810"/>
          </a:xfrm>
          <a:prstGeom prst="rect">
            <a:avLst/>
          </a:prstGeom>
          <a:noFill/>
        </p:spPr>
      </p:pic>
      <p:pic>
        <p:nvPicPr>
          <p:cNvPr id="7176" name="Picture 8" descr="Похожие изображения / Изображение 45654 - Животные / Фабрика картинок - PicsFab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357562"/>
            <a:ext cx="4538626" cy="3286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Заявки на приобретение питомца - K-Power K-pop ролев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286280" cy="3005134"/>
          </a:xfrm>
          <a:prstGeom prst="rect">
            <a:avLst/>
          </a:prstGeom>
          <a:noFill/>
        </p:spPr>
      </p:pic>
      <p:pic>
        <p:nvPicPr>
          <p:cNvPr id="8198" name="Picture 6" descr="Картинки, Верблюд &quot; обої, малю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4214842" cy="3143272"/>
          </a:xfrm>
          <a:prstGeom prst="rect">
            <a:avLst/>
          </a:prstGeom>
          <a:noFill/>
        </p:spPr>
      </p:pic>
      <p:pic>
        <p:nvPicPr>
          <p:cNvPr id="8200" name="Picture 8" descr="животные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643050"/>
            <a:ext cx="3852845" cy="4333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45\Desktop\1309604562_wallpapers-by-famdoc-136_www.nevseoboi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Красивые фото животных Lennette Newell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3786214" cy="3000396"/>
          </a:xfrm>
          <a:prstGeom prst="rect">
            <a:avLst/>
          </a:prstGeom>
          <a:noFill/>
        </p:spPr>
      </p:pic>
      <p:pic>
        <p:nvPicPr>
          <p:cNvPr id="9222" name="Picture 6" descr="Забавные домашние животные. Обои Живые картинки всё для дизайнеров - фото, клипарты, шрифты, литература и програм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4286280" cy="3357586"/>
          </a:xfrm>
          <a:prstGeom prst="rect">
            <a:avLst/>
          </a:prstGeom>
          <a:noFill/>
        </p:spPr>
      </p:pic>
      <p:pic>
        <p:nvPicPr>
          <p:cNvPr id="9224" name="Picture 8" descr="Обои диких животных в Африке &quot; ALLDAY - народный сайт о дизай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Кто лишний? (Дикие и домашние  животные)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лишний? (Дикие и домашние животные)</dc:title>
  <dc:creator>Полина</dc:creator>
  <cp:lastModifiedBy>12345</cp:lastModifiedBy>
  <cp:revision>10</cp:revision>
  <dcterms:created xsi:type="dcterms:W3CDTF">2015-03-12T18:13:01Z</dcterms:created>
  <dcterms:modified xsi:type="dcterms:W3CDTF">2015-03-17T11:11:29Z</dcterms:modified>
</cp:coreProperties>
</file>