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1D47-B542-468E-9DDE-377C980C022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4D7E-CD0C-4822-9367-9B7BB6F89D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1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1D47-B542-468E-9DDE-377C980C022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4D7E-CD0C-4822-9367-9B7BB6F89D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31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1D47-B542-468E-9DDE-377C980C022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4D7E-CD0C-4822-9367-9B7BB6F89D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196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1D47-B542-468E-9DDE-377C980C022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4D7E-CD0C-4822-9367-9B7BB6F89D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058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1D47-B542-468E-9DDE-377C980C022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4D7E-CD0C-4822-9367-9B7BB6F89D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1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1D47-B542-468E-9DDE-377C980C022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4D7E-CD0C-4822-9367-9B7BB6F89D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517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1D47-B542-468E-9DDE-377C980C022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4D7E-CD0C-4822-9367-9B7BB6F89D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042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1D47-B542-468E-9DDE-377C980C022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4D7E-CD0C-4822-9367-9B7BB6F89D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340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1D47-B542-468E-9DDE-377C980C022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4D7E-CD0C-4822-9367-9B7BB6F89D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568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1D47-B542-468E-9DDE-377C980C022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4D7E-CD0C-4822-9367-9B7BB6F89D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372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1D47-B542-468E-9DDE-377C980C022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4D7E-CD0C-4822-9367-9B7BB6F89D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320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71D47-B542-468E-9DDE-377C980C022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14D7E-CD0C-4822-9367-9B7BB6F89D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64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p=1&amp;text=%D0%A8%D0%90%D0%91%D0%9B%D0%9E%D0%9D%D0%AB%20%D0%94%D0%9D%D0%AF%20%D0%A0%D0%9E%D0%96%D0%94%D0%95%D0%9D%D0%98%D0%AF%20%D0%B4%D0%BB%D1%8F%20%D0%BF%D1%80%D0%B5%D0%B7%D0%B5%D0%BD%D1%82%D0%B0%D1%86%D0%B8%D0%B9%20powerpoint&amp;fp=1&amp;pos=34&amp;uinfo=ww-1349-wh-651-fw-1124-fh-448-pd-1&amp;rpt=simage&amp;img_url=http://gotovie-prezentacii.ru/wp-content/uploads/2013/02/shablon-precentacii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p=1&amp;text=%D0%A8%D0%90%D0%91%D0%9B%D0%9E%D0%9D%D0%AB%20%D0%94%D0%9D%D0%AF%20%D0%A0%D0%9E%D0%96%D0%94%D0%95%D0%9D%D0%98%D0%AF%20%D0%B4%D0%BB%D1%8F%20%D0%BF%D1%80%D0%B5%D0%B7%D0%B5%D0%BD%D1%82%D0%B0%D1%86%D0%B8%D0%B9%20powerpoint&amp;fp=1&amp;pos=34&amp;uinfo=ww-1349-wh-651-fw-1124-fh-448-pd-1&amp;rpt=simage&amp;img_url=http://gotovie-prezentacii.ru/wp-content/uploads/2013/02/shablon-precentacii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p=1&amp;text=%D0%A8%D0%90%D0%91%D0%9B%D0%9E%D0%9D%D0%AB%20%D0%94%D0%9D%D0%AF%20%D0%A0%D0%9E%D0%96%D0%94%D0%95%D0%9D%D0%98%D0%AF%20%D0%B4%D0%BB%D1%8F%20%D0%BF%D1%80%D0%B5%D0%B7%D0%B5%D0%BD%D1%82%D0%B0%D1%86%D0%B8%D0%B9%20powerpoint&amp;fp=1&amp;pos=34&amp;uinfo=ww-1349-wh-651-fw-1124-fh-448-pd-1&amp;rpt=simage&amp;img_url=http://gotovie-prezentacii.ru/wp-content/uploads/2013/02/shablon-precentacii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p=1&amp;text=%D0%A8%D0%90%D0%91%D0%9B%D0%9E%D0%9D%D0%AB%20%D0%94%D0%9D%D0%AF%20%D0%A0%D0%9E%D0%96%D0%94%D0%95%D0%9D%D0%98%D0%AF%20%D0%B4%D0%BB%D1%8F%20%D0%BF%D1%80%D0%B5%D0%B7%D0%B5%D0%BD%D1%82%D0%B0%D1%86%D0%B8%D0%B9%20powerpoint&amp;fp=1&amp;pos=34&amp;uinfo=ww-1349-wh-651-fw-1124-fh-448-pd-1&amp;rpt=simage&amp;img_url=http://gotovie-prezentacii.ru/wp-content/uploads/2013/02/shablon-precentacii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audiautocenter.ru/oufpw/kak_sozdat_videoprezentaciyu_1995_10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23728" y="692696"/>
            <a:ext cx="691276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                                     Задачи</a:t>
            </a:r>
            <a:endParaRPr lang="ru-RU" sz="2400" b="1" dirty="0"/>
          </a:p>
          <a:p>
            <a:r>
              <a:rPr lang="ru-RU" sz="2400" b="1" dirty="0" smtClean="0"/>
              <a:t>-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 детей умение принимать на себя роль и выполнять соответствующие игровые действия.</a:t>
            </a:r>
          </a:p>
          <a:p>
            <a:pPr fontAlgn="base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Закрепить знания детей о работе парикмахера, стилиста, продавца.</a:t>
            </a:r>
          </a:p>
          <a:p>
            <a:pPr fontAlgn="base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Продолжать учить отображать действия работников салона-красоты.</a:t>
            </a:r>
          </a:p>
          <a:p>
            <a:pPr fontAlgn="base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Воспитывать дружеские отношения в процессе игры.</a:t>
            </a:r>
          </a:p>
          <a:p>
            <a:pPr fontAlgn="base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Воспитывать вежливое обращение друг с другом.</a:t>
            </a:r>
          </a:p>
          <a:p>
            <a:pPr fontAlgn="base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Продолжать развивать специфически-ролевую речь.</a:t>
            </a:r>
          </a:p>
          <a:p>
            <a:pPr fontAlgn="base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Развивать у детей интерес к сюжетно-ролевым играм, помочь создать игровую обстановку; развивать детскую самостоятельность.</a:t>
            </a:r>
          </a:p>
          <a:p>
            <a:pPr fontAlgn="base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Побуждать детей реализовывать в играх правила культурного поведения, доброжелательности.</a:t>
            </a:r>
          </a:p>
          <a:p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196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audiautocenter.ru/oufpw/kak_sozdat_videoprezentaciyu_1995_10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99792" y="404664"/>
            <a:ext cx="6336704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/>
              <a:t>Этапы реализации </a:t>
            </a:r>
            <a:r>
              <a:rPr lang="ru-RU" sz="4400" b="1" dirty="0" smtClean="0"/>
              <a:t>проекта</a:t>
            </a:r>
            <a:endParaRPr lang="en-US" sz="4400" b="1" dirty="0" smtClean="0"/>
          </a:p>
          <a:p>
            <a:pPr lvl="0" algn="ctr"/>
            <a:r>
              <a:rPr lang="ru-RU" sz="3200" b="1" i="1" dirty="0" smtClean="0"/>
              <a:t>1 </a:t>
            </a:r>
            <a:r>
              <a:rPr lang="ru-RU" sz="3200" b="1" i="1" dirty="0"/>
              <a:t>Этап (подготовительный</a:t>
            </a:r>
            <a:r>
              <a:rPr lang="ru-RU" sz="3200" b="1" i="1" dirty="0" smtClean="0"/>
              <a:t>):</a:t>
            </a:r>
          </a:p>
          <a:p>
            <a:pPr lvl="0" algn="ctr"/>
            <a:endParaRPr lang="ru-RU" sz="2800" b="1" i="1" dirty="0"/>
          </a:p>
          <a:p>
            <a:pPr lvl="0" algn="ctr"/>
            <a:r>
              <a:rPr lang="ru-RU" sz="2800" b="1" dirty="0"/>
              <a:t>Определение проблемы, </a:t>
            </a:r>
          </a:p>
          <a:p>
            <a:pPr lvl="0" algn="ctr"/>
            <a:r>
              <a:rPr lang="ru-RU" sz="2800" b="1" dirty="0"/>
              <a:t>в</a:t>
            </a:r>
            <a:r>
              <a:rPr lang="ru-RU" sz="2800" b="1" dirty="0" smtClean="0"/>
              <a:t>ыбор </a:t>
            </a:r>
            <a:r>
              <a:rPr lang="ru-RU" sz="2800" b="1" dirty="0"/>
              <a:t>цели проекта.</a:t>
            </a:r>
          </a:p>
          <a:p>
            <a:pPr lvl="0" algn="ctr"/>
            <a:r>
              <a:rPr lang="ru-RU" sz="2800" b="1" dirty="0"/>
              <a:t>Планирование проекта (или сюжетно-игровой деятельности),</a:t>
            </a:r>
          </a:p>
          <a:p>
            <a:pPr lvl="0" algn="ctr"/>
            <a:r>
              <a:rPr lang="ru-RU" sz="2800" b="1" dirty="0"/>
              <a:t>в</a:t>
            </a:r>
            <a:r>
              <a:rPr lang="ru-RU" sz="2800" b="1" dirty="0" smtClean="0"/>
              <a:t>ведение </a:t>
            </a:r>
            <a:r>
              <a:rPr lang="ru-RU" sz="2800" b="1" dirty="0"/>
              <a:t>детей в проблемную игровую ситуацию,</a:t>
            </a:r>
          </a:p>
          <a:p>
            <a:pPr lvl="0" algn="ctr"/>
            <a:r>
              <a:rPr lang="ru-RU" sz="2800" b="1" dirty="0"/>
              <a:t>в</a:t>
            </a:r>
            <a:r>
              <a:rPr lang="ru-RU" sz="2800" b="1" dirty="0" smtClean="0"/>
              <a:t>хождение </a:t>
            </a:r>
            <a:r>
              <a:rPr lang="ru-RU" sz="2800" b="1" dirty="0"/>
              <a:t>детей в проблемную игровую ситуацию (ведущая роль педагога)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792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audiautocenter.ru/oufpw/kak_sozdat_videoprezentaciyu_1995_10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43808" y="116632"/>
            <a:ext cx="619268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i="1" dirty="0"/>
              <a:t>2 этап (основной</a:t>
            </a:r>
            <a:r>
              <a:rPr lang="ru-RU" sz="3600" b="1" i="1" dirty="0" smtClean="0"/>
              <a:t>):</a:t>
            </a:r>
            <a:endParaRPr lang="en-US" sz="3600" b="1" i="1" dirty="0" smtClean="0"/>
          </a:p>
          <a:p>
            <a:pPr lvl="0" algn="ctr"/>
            <a:endParaRPr lang="ru-RU" sz="2800" b="1" i="1" dirty="0"/>
          </a:p>
          <a:p>
            <a:pPr lvl="0" algn="ctr"/>
            <a:r>
              <a:rPr lang="ru-RU" sz="3200" b="1" dirty="0"/>
              <a:t>Активизация желания искать пути разрешения проблемной ситуации (вместе с педагогом),</a:t>
            </a:r>
          </a:p>
          <a:p>
            <a:pPr lvl="0" algn="ctr"/>
            <a:r>
              <a:rPr lang="ru-RU" sz="3200" b="1" dirty="0"/>
              <a:t>Организация деятельности детей,</a:t>
            </a:r>
          </a:p>
          <a:p>
            <a:pPr lvl="0" algn="ctr"/>
            <a:r>
              <a:rPr lang="ru-RU" sz="3200" b="1" dirty="0"/>
              <a:t>Изготовление подарков,</a:t>
            </a:r>
          </a:p>
          <a:p>
            <a:pPr lvl="0" algn="ctr"/>
            <a:r>
              <a:rPr lang="ru-RU" sz="3200" b="1" dirty="0"/>
              <a:t>Лепка «Праздничный пирог»,</a:t>
            </a:r>
          </a:p>
          <a:p>
            <a:pPr lvl="0" algn="ctr"/>
            <a:r>
              <a:rPr lang="ru-RU" sz="3200" b="1" dirty="0"/>
              <a:t>Сервировка стола для чаепития,</a:t>
            </a:r>
          </a:p>
          <a:p>
            <a:pPr lvl="0" algn="ctr"/>
            <a:r>
              <a:rPr lang="ru-RU" sz="3200" b="1" dirty="0"/>
              <a:t>Сюжетно-ролевая игра «День </a:t>
            </a:r>
            <a:r>
              <a:rPr lang="ru-RU" sz="3200" b="1" dirty="0" smtClean="0"/>
              <a:t>рожденье</a:t>
            </a:r>
            <a:r>
              <a:rPr lang="en-US" sz="3200" b="1" dirty="0" smtClean="0"/>
              <a:t> </a:t>
            </a:r>
            <a:r>
              <a:rPr lang="ru-RU" sz="3200" b="1" dirty="0" smtClean="0"/>
              <a:t>куклы Даши».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90892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audiautocenter.ru/oufpw/kak_sozdat_videoprezentaciyu_1995_10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57400"/>
            <a:ext cx="8424936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47302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171</Words>
  <Application>Microsoft Office PowerPoint</Application>
  <PresentationFormat>Экран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Хозяева, однако.</dc:creator>
  <cp:lastModifiedBy>Хозяева, однако.</cp:lastModifiedBy>
  <cp:revision>1</cp:revision>
  <dcterms:created xsi:type="dcterms:W3CDTF">2015-04-01T04:32:56Z</dcterms:created>
  <dcterms:modified xsi:type="dcterms:W3CDTF">2015-04-01T04:38:04Z</dcterms:modified>
</cp:coreProperties>
</file>