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F795-4A92-4280-A801-274B5B6A961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36-D3D8-41A3-9B3D-7A9ED35A9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F795-4A92-4280-A801-274B5B6A961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36-D3D8-41A3-9B3D-7A9ED35A9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F795-4A92-4280-A801-274B5B6A961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36-D3D8-41A3-9B3D-7A9ED35A9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F795-4A92-4280-A801-274B5B6A961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36-D3D8-41A3-9B3D-7A9ED35A9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F795-4A92-4280-A801-274B5B6A961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36-D3D8-41A3-9B3D-7A9ED35A9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F795-4A92-4280-A801-274B5B6A961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36-D3D8-41A3-9B3D-7A9ED35A9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F795-4A92-4280-A801-274B5B6A961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36-D3D8-41A3-9B3D-7A9ED35A9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F795-4A92-4280-A801-274B5B6A961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5C3036-D3D8-41A3-9B3D-7A9ED35A9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F795-4A92-4280-A801-274B5B6A961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36-D3D8-41A3-9B3D-7A9ED35A9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F795-4A92-4280-A801-274B5B6A961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A5C3036-D3D8-41A3-9B3D-7A9ED35A9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00FF795-4A92-4280-A801-274B5B6A961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3036-D3D8-41A3-9B3D-7A9ED35A9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0FF795-4A92-4280-A801-274B5B6A9611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A5C3036-D3D8-41A3-9B3D-7A9ED35A9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500042"/>
            <a:ext cx="7357646" cy="513875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По страницам книг Григория </a:t>
            </a:r>
            <a:r>
              <a:rPr lang="ru-RU" sz="6000" dirty="0" err="1" smtClean="0"/>
              <a:t>Остера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4768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C:\Documents and Settings\Пользователь\Мои документы\Мои рисунки\27112026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7"/>
            <a:ext cx="3143272" cy="4421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Пользователь\Мои документы\Мои рисунки\p157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357562"/>
            <a:ext cx="2610203" cy="350043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Пользователь\Мои документы\Мои рисунки\konfetoedinie99kicd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2809890" cy="3699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3" name="Picture 3" descr="C:\Documents and Settings\Пользователь\Мои документы\Мои рисунки\0210_6ee57306db00b6bd28675777be1afc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31864"/>
            <a:ext cx="3214678" cy="4326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4" name="Picture 4" descr="C:\Documents and Settings\Пользователь\Мои документы\Мои рисунки\490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362200"/>
            <a:ext cx="3371850" cy="4495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5" name="Picture 5" descr="C:\Documents and Settings\Пользователь\Мои документы\Мои рисунки\1563c01d03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7837" y="0"/>
            <a:ext cx="2543608" cy="33575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Пользователь\Мои документы\Мои рисунки\64981164_1--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186918"/>
            <a:ext cx="4119578" cy="5499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8" name="Picture 4" descr="C:\Documents and Settings\Пользователь\Мои документы\Мои рисунки\1265266554_vizgkult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432442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Пользователь\Мои документы\Мои рисунки\2-v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7625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1" name="Picture 3" descr="C:\Documents and Settings\Пользователь\Мои документы\Мои рисунки\bolgar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643314"/>
            <a:ext cx="4702627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C:\Documents and Settings\Пользователь\Мои документы\Мои рисунки\0259758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9222" y="0"/>
            <a:ext cx="3894777" cy="414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Пользователь\Мои документы\Мои рисунки\m_3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666754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Documents and Settings\Пользователь\Мои документы\Мои рисунки\1231952169_640_im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90006"/>
            <a:ext cx="4143372" cy="286799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Пользователь\Мои документы\Мои рисунки\9785170450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214810" cy="64456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4339" name="Picture 3" descr="C:\Documents and Settings\Пользователь\Мои документы\Мои рисунки\p186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236919" cy="62150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Пользователь\Мои документы\Мои рисунки\1pis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90" y="1785926"/>
            <a:ext cx="8821790" cy="441089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Documents and Settings\Пользователь\Мои документы\Мои рисунки\61760%20Russkay%20jivo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4219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3" name="Picture 5" descr="C:\Documents and Settings\Пользователь\Мои документы\Мои рисунки\fd116b0428f2a7df499fa1b11b89bf2c5eb211501858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93215"/>
            <a:ext cx="5286380" cy="3964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Пользователь\Мои документы\Мои рисунки\mu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7251270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Documents and Settings\Пользователь\Мои документы\Мои рисунки\30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25495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Пользователь\Мои документы\Мои рисунки\20080711142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3300"/>
            <a:ext cx="9144000" cy="58447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Documents and Settings\Пользователь\Мои документы\Мои рисунки\1235056597_oster_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3350" y="0"/>
            <a:ext cx="2110650" cy="278605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Пользователь\Мои документы\Мои рисунки\DSC00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96244"/>
            <a:ext cx="6762780" cy="5128442"/>
          </a:xfrm>
          <a:prstGeom prst="rect">
            <a:avLst/>
          </a:prstGeom>
          <a:noFill/>
        </p:spPr>
      </p:pic>
      <p:pic>
        <p:nvPicPr>
          <p:cNvPr id="5123" name="Picture 3" descr="C:\Documents and Settings\Пользователь\Мои документы\Мои рисунки\1196942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0"/>
            <a:ext cx="3167058" cy="278701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Пользователь\Мои документы\Мои рисунки\0a08fc343aac83c50b1c36ae8715d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410714"/>
            <a:ext cx="4143372" cy="344728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C:\Documents and Settings\Пользователь\Мои документы\Мои рисунки\5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5657864" cy="424339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Пользователь\Мои документы\Мои рисунки\p210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450" y="2543175"/>
            <a:ext cx="2876550" cy="431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Documents and Settings\Пользователь\Мои документы\Мои рисунки\910728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5" y="1221118"/>
            <a:ext cx="3344295" cy="4493897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172" name="Picture 4" descr="C:\Documents and Settings\Пользователь\Мои документы\Мои рисунки\p777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20680"/>
            <a:ext cx="2809595" cy="4335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Пользователь\Мои документы\Мои рисунки\239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84845"/>
            <a:ext cx="4357686" cy="6673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Documents and Settings\Пользователь\Мои документы\Мои рисунки\28-12-4466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85728"/>
            <a:ext cx="4947348" cy="62151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Пользователь\Мои документы\Мои рисунки\1000344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177" y="1500174"/>
            <a:ext cx="4076715" cy="5095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3" descr="C:\Documents and Settings\Пользователь\Мои документы\Мои рисунки\p157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95890" cy="6500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73</TotalTime>
  <Words>5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По страницам книг Григория Остера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страницам книг Григория Остера</dc:title>
  <dc:creator>Пользователь</dc:creator>
  <cp:lastModifiedBy>Master</cp:lastModifiedBy>
  <cp:revision>12</cp:revision>
  <dcterms:created xsi:type="dcterms:W3CDTF">2010-06-23T09:57:36Z</dcterms:created>
  <dcterms:modified xsi:type="dcterms:W3CDTF">2012-05-06T09:53:54Z</dcterms:modified>
</cp:coreProperties>
</file>