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0" r:id="rId5"/>
    <p:sldId id="271" r:id="rId6"/>
    <p:sldId id="266" r:id="rId7"/>
    <p:sldId id="258" r:id="rId8"/>
    <p:sldId id="259" r:id="rId9"/>
    <p:sldId id="260" r:id="rId10"/>
    <p:sldId id="261" r:id="rId11"/>
    <p:sldId id="263" r:id="rId12"/>
    <p:sldId id="267" r:id="rId13"/>
    <p:sldId id="311" r:id="rId14"/>
    <p:sldId id="313" r:id="rId15"/>
    <p:sldId id="283" r:id="rId16"/>
    <p:sldId id="314" r:id="rId17"/>
    <p:sldId id="281" r:id="rId18"/>
    <p:sldId id="304" r:id="rId19"/>
    <p:sldId id="276" r:id="rId20"/>
    <p:sldId id="277" r:id="rId21"/>
    <p:sldId id="278" r:id="rId22"/>
    <p:sldId id="307" r:id="rId23"/>
    <p:sldId id="286" r:id="rId24"/>
    <p:sldId id="292" r:id="rId25"/>
    <p:sldId id="293" r:id="rId26"/>
    <p:sldId id="296" r:id="rId27"/>
    <p:sldId id="297" r:id="rId28"/>
    <p:sldId id="298" r:id="rId29"/>
    <p:sldId id="300" r:id="rId30"/>
    <p:sldId id="302" r:id="rId31"/>
    <p:sldId id="309" r:id="rId32"/>
    <p:sldId id="31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FF"/>
    <a:srgbClr val="000000"/>
    <a:srgbClr val="00990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5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21495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  <a:t>Тайны Востока</a:t>
            </a:r>
            <a:endParaRPr lang="ru-RU" sz="8800" b="1" i="1" dirty="0">
              <a:solidFill>
                <a:srgbClr val="FF0000"/>
              </a:solidFill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1026" name="Picture 2" descr="C:\Users\User\Desktop\Фото Детский сад 2011-2012\Игра Тайны Востока 26.04 12\тайны Востока\DSC07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88" y="0"/>
            <a:ext cx="9146888" cy="47387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Тайны Востока\Начало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8639783" cy="439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  <a:t>Ближний Восток</a:t>
            </a:r>
            <a:endParaRPr lang="ru-RU" sz="6000" b="1" i="1" dirty="0">
              <a:solidFill>
                <a:srgbClr val="FF0000"/>
              </a:solidFill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Тайны Востока\Начало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85926"/>
            <a:ext cx="8226057" cy="414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  <a:latin typeface="Gabriola" pitchFamily="82" charset="0"/>
              </a:rPr>
              <a:t>Ароматы Востока</a:t>
            </a:r>
            <a:endParaRPr lang="ru-RU" sz="6600" b="1" i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Тайны Востока\Начало\Огни\DSC07306.JPG"/>
          <p:cNvPicPr>
            <a:picLocks noChangeAspect="1" noChangeArrowheads="1"/>
          </p:cNvPicPr>
          <p:nvPr/>
        </p:nvPicPr>
        <p:blipFill>
          <a:blip r:embed="rId2" cstate="email"/>
          <a:srcRect t="-13"/>
          <a:stretch>
            <a:fillRect/>
          </a:stretch>
        </p:blipFill>
        <p:spPr bwMode="auto">
          <a:xfrm>
            <a:off x="3643306" y="2857496"/>
            <a:ext cx="5256000" cy="3816562"/>
          </a:xfrm>
          <a:prstGeom prst="rect">
            <a:avLst/>
          </a:prstGeom>
          <a:noFill/>
        </p:spPr>
      </p:pic>
      <p:pic>
        <p:nvPicPr>
          <p:cNvPr id="7170" name="Picture 2" descr="C:\Users\User\Desktop\Тайны Востока\Начало\Огни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3240000" cy="4320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3372" y="785794"/>
            <a:ext cx="447199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  <a:t>Огни Востока</a:t>
            </a:r>
            <a:endParaRPr lang="ru-RU" sz="6600" b="1" i="1" dirty="0">
              <a:solidFill>
                <a:srgbClr val="FF0000"/>
              </a:solidFill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779" y="3655910"/>
            <a:ext cx="345638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Любовь!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Мгновенная, безумная, взаимная, горячая!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Взята, подарена, отдана!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Безумное состояние влюбленности!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Влюблена!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3" name="Picture 2" descr="C:\Users\User\Desktop\Тайны Востока\Поэты\IMG_70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6228184" y="188640"/>
            <a:ext cx="2761811" cy="3744000"/>
          </a:xfrm>
          <a:prstGeom prst="rect">
            <a:avLst/>
          </a:prstGeom>
          <a:noFill/>
        </p:spPr>
      </p:pic>
      <p:pic>
        <p:nvPicPr>
          <p:cNvPr id="4" name="Picture 3" descr="C:\Users\User\Desktop\Тайны Востока\Поэты\IMG_70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142844" y="2000240"/>
            <a:ext cx="2910240" cy="46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9900"/>
                </a:solidFill>
                <a:latin typeface="Gabriola" pitchFamily="82" charset="0"/>
              </a:rPr>
              <a:t>Поэты восточного</a:t>
            </a:r>
            <a:br>
              <a:rPr lang="ru-RU" sz="3600" b="1" i="1" dirty="0" smtClean="0">
                <a:solidFill>
                  <a:srgbClr val="009900"/>
                </a:solidFill>
                <a:latin typeface="Gabriola" pitchFamily="82" charset="0"/>
              </a:rPr>
            </a:br>
            <a:r>
              <a:rPr lang="ru-RU" sz="3600" b="1" i="1" dirty="0" smtClean="0">
                <a:solidFill>
                  <a:srgbClr val="009900"/>
                </a:solidFill>
                <a:latin typeface="Gabriola" pitchFamily="82" charset="0"/>
              </a:rPr>
              <a:t>стихосложения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33087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Тайны Востока\Поэты\IMG_70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34"/>
          <a:stretch/>
        </p:blipFill>
        <p:spPr bwMode="auto">
          <a:xfrm>
            <a:off x="6156176" y="188639"/>
            <a:ext cx="2895600" cy="5494855"/>
          </a:xfrm>
          <a:prstGeom prst="rect">
            <a:avLst/>
          </a:prstGeom>
          <a:noFill/>
        </p:spPr>
      </p:pic>
      <p:pic>
        <p:nvPicPr>
          <p:cNvPr id="3" name="Picture 2" descr="C:\Users\User\Desktop\Тайны Востока\Поэты\IMG_70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5429" y="1917576"/>
            <a:ext cx="1686700" cy="478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862" y="1784006"/>
            <a:ext cx="532859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Любовь!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Чистая, взаимная, лучистая!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Накоплена, подарена, воодушевляет!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Состояние счастья, умиротворенности!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Жизнь!</a:t>
            </a:r>
            <a:endParaRPr lang="ru-RU" sz="32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600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Тайны Востока\Поэты\IMG_7046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251520" y="116632"/>
            <a:ext cx="3196653" cy="478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785926"/>
            <a:ext cx="4546848" cy="42353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Gabriola" pitchFamily="82" charset="0"/>
              </a:rPr>
              <a:t>Кошка!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Лунная, мягкая, изящная!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Прыгнула, замяукала, призвала!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Счастье состоялось!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>
                <a:latin typeface="Gabriola" pitchFamily="82" charset="0"/>
              </a:rPr>
              <a:t/>
            </a:r>
            <a:br>
              <a:rPr lang="ru-RU" sz="3200" b="1" dirty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Заря!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Ранняя, нежная, розовая!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Удивила, вспыхнула, ласкает!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Новая жизнь возникла!</a:t>
            </a:r>
            <a:endParaRPr lang="ru-RU" sz="3200" b="1" dirty="0"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Тайны Востока\Поэты\IMG_7046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611560" y="1052736"/>
            <a:ext cx="2869395" cy="482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628800"/>
            <a:ext cx="3888432" cy="23762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Кувшин!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Загадочный, волшебный, красивый!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Застучал, запылал, вылетел…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из кувшина выбрался Джин!</a:t>
            </a:r>
            <a:endParaRPr lang="ru-RU" sz="36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89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айны Востока\Поэты\IMG_70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-2"/>
          <a:stretch/>
        </p:blipFill>
        <p:spPr bwMode="auto">
          <a:xfrm>
            <a:off x="6156176" y="836712"/>
            <a:ext cx="2639492" cy="514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5626968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Красавицы!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Шикарные, волнующие, одним лишь взглядом убивающие, торжествующие!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Томят, творят и удивляют, боготворят и восхищают!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И всё в них есть – и цвет луны и солнца ясный свет!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Таков Востока вам ответ!</a:t>
            </a:r>
            <a:endParaRPr lang="ru-RU" sz="3600" b="1" dirty="0"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Тайны Востока\Красавицы\Красавиц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3408541" cy="5148000"/>
          </a:xfrm>
          <a:prstGeom prst="rect">
            <a:avLst/>
          </a:prstGeom>
          <a:noFill/>
        </p:spPr>
      </p:pic>
      <p:pic>
        <p:nvPicPr>
          <p:cNvPr id="4" name="Picture 3" descr="C:\Users\User\Desktop\Тайны Востока\Красавицы\Красавицы\5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214554"/>
            <a:ext cx="3751875" cy="432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428604"/>
            <a:ext cx="3844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FF"/>
                </a:solidFill>
                <a:latin typeface="Gabriola" pitchFamily="82" charset="0"/>
              </a:rPr>
              <a:t>Восточные красавицы</a:t>
            </a:r>
            <a:endParaRPr lang="ru-RU" sz="40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Тайны Востока\Красавицы\Красавицы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642918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  <a:latin typeface="Arno Pro Smbd SmText" pitchFamily="18" charset="0"/>
              </a:rPr>
              <a:t>Дальний Восток</a:t>
            </a:r>
            <a:endParaRPr lang="ru-RU" sz="5400" b="1" i="1" dirty="0">
              <a:solidFill>
                <a:srgbClr val="00B050"/>
              </a:solidFill>
              <a:latin typeface="Arno Pro Smbd SmText" pitchFamily="18" charset="0"/>
            </a:endParaRPr>
          </a:p>
        </p:txBody>
      </p:sp>
      <p:pic>
        <p:nvPicPr>
          <p:cNvPr id="1026" name="Picture 2" descr="C:\Users\User\Desktop\Тайны Востока\Начало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736"/>
            <a:ext cx="8331722" cy="48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Тайны Востока\Красавицы\Красавицы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928670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Тайны Востока\Красавицы\Красавицы\2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57166"/>
            <a:ext cx="6017347" cy="59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660066"/>
                </a:solidFill>
                <a:latin typeface="Gabriola" pitchFamily="82" charset="0"/>
              </a:rPr>
              <a:t>Предсказания оракула </a:t>
            </a:r>
            <a:endParaRPr lang="ru-RU" sz="7200" b="1" i="1" dirty="0">
              <a:solidFill>
                <a:srgbClr val="660066"/>
              </a:solidFill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071678"/>
            <a:ext cx="44280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4857760"/>
            <a:ext cx="457203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no Pro SmText" pitchFamily="18" charset="0"/>
              </a:rPr>
              <a:t>Коль знаньем овладеть смогла, дари его другим.  </a:t>
            </a:r>
            <a:br>
              <a:rPr lang="ru-RU" sz="2800" dirty="0" smtClean="0">
                <a:latin typeface="Arno Pro SmText" pitchFamily="18" charset="0"/>
              </a:rPr>
            </a:br>
            <a:r>
              <a:rPr lang="ru-RU" sz="2800" dirty="0" smtClean="0">
                <a:latin typeface="Arno Pro SmText" pitchFamily="18" charset="0"/>
              </a:rPr>
              <a:t>Костру, что ты в душе зажгла, не дай растаять в дым!</a:t>
            </a:r>
            <a:br>
              <a:rPr lang="ru-RU" sz="2800" dirty="0" smtClean="0">
                <a:latin typeface="Arno Pro SmText" pitchFamily="18" charset="0"/>
              </a:rPr>
            </a:br>
            <a:endParaRPr lang="ru-RU" sz="2800" dirty="0">
              <a:latin typeface="Arno Pro SmText" pitchFamily="18" charset="0"/>
            </a:endParaRPr>
          </a:p>
        </p:txBody>
      </p:sp>
      <p:pic>
        <p:nvPicPr>
          <p:cNvPr id="8196" name="Picture 4" descr="C:\Users\User\Desktop\Тайны Востока\Пожелания\IMG_70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576000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Тайны Востока\Пожелания\IMG_7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5617124" cy="378621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5072074"/>
            <a:ext cx="485775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no Pro Light Display" pitchFamily="18" charset="0"/>
              </a:rPr>
              <a:t>Лишь тот в делах подружится с удачей,</a:t>
            </a:r>
            <a:br>
              <a:rPr lang="ru-RU" sz="2800" b="1" dirty="0" smtClean="0">
                <a:latin typeface="Arno Pro Light Display" pitchFamily="18" charset="0"/>
              </a:rPr>
            </a:br>
            <a:r>
              <a:rPr lang="ru-RU" sz="2800" b="1" dirty="0" smtClean="0">
                <a:latin typeface="Arno Pro Light Display" pitchFamily="18" charset="0"/>
              </a:rPr>
              <a:t> кто пользу видит в них, а от невзгод не плачет.</a:t>
            </a:r>
            <a:r>
              <a:rPr lang="ru-RU" sz="2800" dirty="0" smtClean="0">
                <a:latin typeface="Arno Pro Light Display" pitchFamily="18" charset="0"/>
              </a:rPr>
              <a:t/>
            </a:r>
            <a:br>
              <a:rPr lang="ru-RU" sz="2800" dirty="0" smtClean="0">
                <a:latin typeface="Arno Pro Light Display" pitchFamily="18" charset="0"/>
              </a:rPr>
            </a:br>
            <a:endParaRPr lang="ru-RU" sz="2800" dirty="0">
              <a:latin typeface="Arno Pro Light Display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4786322"/>
            <a:ext cx="459253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Arno Pro" pitchFamily="18" charset="0"/>
              </a:rPr>
              <a:t>Хватайся за каждое дело, </a:t>
            </a:r>
            <a:br>
              <a:rPr lang="ru-RU" sz="2800" b="1" dirty="0" smtClean="0">
                <a:solidFill>
                  <a:srgbClr val="000000"/>
                </a:solidFill>
                <a:latin typeface="Arno Pro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no Pro" pitchFamily="18" charset="0"/>
              </a:rPr>
              <a:t>чтоб сердце от радости пело! </a:t>
            </a:r>
            <a:br>
              <a:rPr lang="ru-RU" sz="2800" b="1" dirty="0" smtClean="0">
                <a:solidFill>
                  <a:srgbClr val="000000"/>
                </a:solidFill>
                <a:latin typeface="Arno Pro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no Pro" pitchFamily="18" charset="0"/>
              </a:rPr>
              <a:t>Отзывчивым будь и спокойным, надежным и дружбы достойным</a:t>
            </a:r>
            <a:r>
              <a:rPr lang="ru-RU" sz="2800" b="1" dirty="0">
                <a:latin typeface="Arno Pro Light Display" pitchFamily="18" charset="0"/>
              </a:rPr>
              <a:t>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>
              <a:latin typeface="Arno Pro Subhead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85720" y="714356"/>
            <a:ext cx="4286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Начнешь с горою говорить – услышишь только эхо,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не поленишься злак зарыть – пожнешь зерно успеха.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0002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no Pro Caption" pitchFamily="18" charset="0"/>
              </a:rPr>
              <a:t>Надежды солнечную нить </a:t>
            </a:r>
            <a:br>
              <a:rPr lang="ru-RU" sz="2800" dirty="0" smtClean="0">
                <a:latin typeface="Arno Pro Caption" pitchFamily="18" charset="0"/>
              </a:rPr>
            </a:br>
            <a:r>
              <a:rPr lang="ru-RU" sz="2800" dirty="0" smtClean="0">
                <a:latin typeface="Arno Pro Caption" pitchFamily="18" charset="0"/>
              </a:rPr>
              <a:t>на счастье люди ткут, сумеешь лучик сохранить – удачи дни придут.</a:t>
            </a:r>
            <a:br>
              <a:rPr lang="ru-RU" sz="2800" dirty="0" smtClean="0">
                <a:latin typeface="Arno Pro Caption" pitchFamily="18" charset="0"/>
              </a:rPr>
            </a:br>
            <a:r>
              <a:rPr lang="ru-RU" sz="2800" dirty="0" smtClean="0">
                <a:latin typeface="Arno Pro Caption" pitchFamily="18" charset="0"/>
              </a:rPr>
              <a:t> </a:t>
            </a:r>
            <a:br>
              <a:rPr lang="ru-RU" sz="2800" dirty="0" smtClean="0">
                <a:latin typeface="Arno Pro Captio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660066"/>
                </a:solidFill>
                <a:latin typeface="Gabriola" pitchFamily="82" charset="0"/>
              </a:rPr>
              <a:t>Добро пожаловать в Чайхану</a:t>
            </a:r>
            <a:endParaRPr lang="ru-RU" sz="7200" b="1" i="1" dirty="0">
              <a:solidFill>
                <a:srgbClr val="660066"/>
              </a:solidFill>
              <a:latin typeface="Gabriola" pitchFamily="82" charset="0"/>
            </a:endParaRPr>
          </a:p>
        </p:txBody>
      </p:sp>
      <p:pic>
        <p:nvPicPr>
          <p:cNvPr id="5" name="Picture 2" descr="C:\Users\User\Desktop\Тайны Востока\Чайхана\Стол\IMG_7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00504"/>
            <a:ext cx="8700000" cy="208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User\Desktop\Тайны Востока\Чайхана\Стол\IMG_7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80000">
            <a:off x="6583890" y="300562"/>
            <a:ext cx="3012510" cy="6444000"/>
          </a:xfrm>
          <a:prstGeom prst="rect">
            <a:avLst/>
          </a:prstGeom>
          <a:noFill/>
        </p:spPr>
      </p:pic>
      <p:pic>
        <p:nvPicPr>
          <p:cNvPr id="19459" name="Picture 3" descr="C:\Users\User\Desktop\Тайны Востока\Чайхана\Стол\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00000">
            <a:off x="107641" y="211678"/>
            <a:ext cx="2380408" cy="6480000"/>
          </a:xfrm>
          <a:prstGeom prst="rect">
            <a:avLst/>
          </a:prstGeom>
          <a:noFill/>
        </p:spPr>
      </p:pic>
      <p:pic>
        <p:nvPicPr>
          <p:cNvPr id="8" name="Picture 2" descr="C:\Users\User\Desktop\Тайны Востока\Чайхана\DSC073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214290"/>
            <a:ext cx="4429156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Тайны Востока\Чайхана\Стол\DSC072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0"/>
            <a:ext cx="5786478" cy="5400000"/>
          </a:xfrm>
          <a:prstGeom prst="rect">
            <a:avLst/>
          </a:prstGeom>
          <a:noFill/>
        </p:spPr>
      </p:pic>
      <p:pic>
        <p:nvPicPr>
          <p:cNvPr id="20482" name="Picture 2" descr="C:\Users\User\Desktop\Тайны Востока\Чайхана\Стол\IMG_7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60000">
            <a:off x="6655512" y="2447864"/>
            <a:ext cx="2786082" cy="4105686"/>
          </a:xfrm>
          <a:prstGeom prst="rect">
            <a:avLst/>
          </a:prstGeom>
          <a:noFill/>
        </p:spPr>
      </p:pic>
      <p:pic>
        <p:nvPicPr>
          <p:cNvPr id="20483" name="Picture 3" descr="C:\Users\User\Desktop\Тайны Востока\Чайхана\Стол\IMG_7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40000">
            <a:off x="-332341" y="2573150"/>
            <a:ext cx="2214578" cy="4034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Тайны Востока\Чайхана\Стол\IMG_7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286280" cy="3143272"/>
          </a:xfrm>
          <a:prstGeom prst="rect">
            <a:avLst/>
          </a:prstGeom>
          <a:noFill/>
        </p:spPr>
      </p:pic>
      <p:pic>
        <p:nvPicPr>
          <p:cNvPr id="22531" name="Picture 3" descr="C:\Users\User\Desktop\Тайны Востока\Чайхана\Стол\IMG_7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786190"/>
            <a:ext cx="4714908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Восток дело тонкое\Мейхуа\оло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85728"/>
            <a:ext cx="3387823" cy="2857520"/>
          </a:xfrm>
          <a:prstGeom prst="rect">
            <a:avLst/>
          </a:prstGeom>
          <a:noFill/>
        </p:spPr>
      </p:pic>
      <p:pic>
        <p:nvPicPr>
          <p:cNvPr id="8197" name="Picture 5" descr="C:\Users\User\Desktop\Восток дело тонкое\Мейхуа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989138" cy="2988000"/>
          </a:xfrm>
          <a:prstGeom prst="rect">
            <a:avLst/>
          </a:prstGeom>
          <a:noFill/>
        </p:spPr>
      </p:pic>
      <p:pic>
        <p:nvPicPr>
          <p:cNvPr id="8198" name="Picture 6" descr="C:\Users\User\Desktop\Восток дело тонкое\Мейхуа\images.jpegжзщ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205344" cy="298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928670"/>
            <a:ext cx="3400420" cy="1143000"/>
          </a:xfrm>
        </p:spPr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FF00FF"/>
                </a:solidFill>
                <a:latin typeface="Gabriola" pitchFamily="82" charset="0"/>
              </a:rPr>
              <a:t>Мейхуа</a:t>
            </a:r>
            <a:r>
              <a:rPr lang="ru-RU" sz="6000" b="1" i="1" dirty="0" smtClean="0">
                <a:solidFill>
                  <a:srgbClr val="FF00FF"/>
                </a:solidFill>
                <a:latin typeface="Gabriola" pitchFamily="82" charset="0"/>
              </a:rPr>
              <a:t> –</a:t>
            </a:r>
            <a:br>
              <a:rPr lang="ru-RU" sz="6000" b="1" i="1" dirty="0" smtClean="0">
                <a:solidFill>
                  <a:srgbClr val="FF00FF"/>
                </a:solidFill>
                <a:latin typeface="Gabriola" pitchFamily="82" charset="0"/>
              </a:rPr>
            </a:br>
            <a:r>
              <a:rPr lang="ru-RU" sz="6000" b="1" i="1" dirty="0" smtClean="0">
                <a:solidFill>
                  <a:srgbClr val="FF00FF"/>
                </a:solidFill>
                <a:latin typeface="Gabriola" pitchFamily="82" charset="0"/>
              </a:rPr>
              <a:t>китайская </a:t>
            </a:r>
            <a:r>
              <a:rPr lang="ru-RU" sz="6000" b="1" i="1" dirty="0" smtClean="0">
                <a:solidFill>
                  <a:srgbClr val="FF00FF"/>
                </a:solidFill>
                <a:latin typeface="Gabriola" pitchFamily="82" charset="0"/>
                <a:cs typeface="Gautami" pitchFamily="34" charset="0"/>
              </a:rPr>
              <a:t>слива</a:t>
            </a:r>
            <a:endParaRPr lang="ru-RU" sz="6000" b="1" i="1" dirty="0">
              <a:solidFill>
                <a:srgbClr val="FF00FF"/>
              </a:solidFill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Тайны Востока\Чайхана\DSC07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3500462" cy="5400000"/>
          </a:xfrm>
          <a:prstGeom prst="rect">
            <a:avLst/>
          </a:prstGeom>
          <a:noFill/>
        </p:spPr>
      </p:pic>
      <p:pic>
        <p:nvPicPr>
          <p:cNvPr id="4" name="Picture 2" descr="C:\Users\User\Desktop\Тайны Востока\Чайхана\IMG_7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714488"/>
            <a:ext cx="3143272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500702"/>
            <a:ext cx="6286544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FF"/>
                </a:solidFill>
                <a:latin typeface="Arno Pro Smbd" pitchFamily="18" charset="0"/>
              </a:rPr>
              <a:t>Спасибо за участие!</a:t>
            </a:r>
            <a:endParaRPr lang="ru-RU" sz="4800" dirty="0">
              <a:solidFill>
                <a:srgbClr val="FF00FF"/>
              </a:solidFill>
              <a:latin typeface="Arno Pro Smbd" pitchFamily="18" charset="0"/>
            </a:endParaRPr>
          </a:p>
        </p:txBody>
      </p:sp>
      <p:pic>
        <p:nvPicPr>
          <p:cNvPr id="7171" name="Picture 3" descr="C:\Users\User\Desktop\Тайны Востока\Начало\IMG_7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519847" cy="410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Тайны Востока\Начало\1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5929354" cy="5000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5715040" cy="33575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  <a:t>Презентацию подготовила </a:t>
            </a:r>
            <a:b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  <a:t>педагог-психолог </a:t>
            </a:r>
            <a:b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  <a:t>МДОУ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</a:rPr>
              <a:t>д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  <a:t>/с «Улыбка»</a:t>
            </a:r>
            <a:b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</a:rPr>
              <a:t>Штепа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  <a:t> Е.Г.</a:t>
            </a:r>
            <a:b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  <a:t>26.04 .12г.</a:t>
            </a:r>
            <a:b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2400" b="1" dirty="0" err="1" smtClean="0">
                <a:solidFill>
                  <a:srgbClr val="7030A0"/>
                </a:solidFill>
                <a:latin typeface="Gabriola" pitchFamily="82" charset="0"/>
              </a:rPr>
              <a:t>п.Харп</a:t>
            </a:r>
            <a:endParaRPr lang="ru-RU" b="1" dirty="0">
              <a:solidFill>
                <a:srgbClr val="7030A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357214"/>
            <a:ext cx="6643734" cy="121444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FF"/>
                </a:solidFill>
                <a:latin typeface="Gabriola" pitchFamily="82" charset="0"/>
              </a:rPr>
              <a:t>Сакура – японская вишня</a:t>
            </a:r>
            <a:endParaRPr lang="ru-RU" sz="6000" b="1" i="1" dirty="0">
              <a:solidFill>
                <a:srgbClr val="FF00FF"/>
              </a:solidFill>
              <a:latin typeface="Gabriola" pitchFamily="82" charset="0"/>
            </a:endParaRPr>
          </a:p>
        </p:txBody>
      </p:sp>
      <p:pic>
        <p:nvPicPr>
          <p:cNvPr id="9218" name="Picture 2" descr="C:\Users\User\Desktop\Восток дело тонкое\Мейхуа\а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5215061" cy="3384000"/>
          </a:xfrm>
          <a:prstGeom prst="rect">
            <a:avLst/>
          </a:prstGeom>
          <a:noFill/>
        </p:spPr>
      </p:pic>
      <p:pic>
        <p:nvPicPr>
          <p:cNvPr id="9219" name="Picture 3" descr="C:\Users\User\Desktop\Восток дело тонкое\Мейхуа\ап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429132"/>
            <a:ext cx="2835000" cy="2268000"/>
          </a:xfrm>
          <a:prstGeom prst="rect">
            <a:avLst/>
          </a:prstGeom>
          <a:noFill/>
        </p:spPr>
      </p:pic>
      <p:pic>
        <p:nvPicPr>
          <p:cNvPr id="9220" name="Picture 4" descr="C:\Users\User\Desktop\Восток дело тонкое\Мейхуа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3016440" cy="226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User\Desktop\Восток дело тонкое\Мейху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290"/>
            <a:ext cx="3160080" cy="2376000"/>
          </a:xfrm>
          <a:prstGeom prst="rect">
            <a:avLst/>
          </a:prstGeom>
          <a:noFill/>
        </p:spPr>
      </p:pic>
      <p:pic>
        <p:nvPicPr>
          <p:cNvPr id="10244" name="Picture 4" descr="C:\Users\User\Desktop\Восток дело тонкое\Мейхуа\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71942"/>
            <a:ext cx="3629520" cy="2556000"/>
          </a:xfrm>
          <a:prstGeom prst="rect">
            <a:avLst/>
          </a:prstGeom>
          <a:noFill/>
        </p:spPr>
      </p:pic>
      <p:pic>
        <p:nvPicPr>
          <p:cNvPr id="5" name="Picture 2" descr="C:\Users\User\Desktop\Восток дело тонкое\Мейхуа\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564000" cy="2376000"/>
          </a:xfrm>
          <a:prstGeom prst="rect">
            <a:avLst/>
          </a:prstGeom>
          <a:noFill/>
        </p:spPr>
      </p:pic>
      <p:pic>
        <p:nvPicPr>
          <p:cNvPr id="10243" name="Picture 3" descr="C:\Users\User\Desktop\Восток дело тонкое\Мейхуа\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929066"/>
            <a:ext cx="3653415" cy="2736000"/>
          </a:xfrm>
          <a:prstGeom prst="rect">
            <a:avLst/>
          </a:prstGeom>
          <a:noFill/>
        </p:spPr>
      </p:pic>
      <p:pic>
        <p:nvPicPr>
          <p:cNvPr id="3" name="Picture 7" descr="C:\Users\User\Desktop\Восток дело тонкое\Мейхуа\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1857364"/>
            <a:ext cx="2757591" cy="24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Восток дело тонкое\Мейхуа\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4113152" cy="338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71488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latin typeface="Gabriola" pitchFamily="82" charset="0"/>
              </a:rPr>
              <a:t>Харуки</a:t>
            </a:r>
            <a:r>
              <a:rPr lang="ru-RU" sz="5400" b="1" i="1" dirty="0" smtClean="0">
                <a:latin typeface="Gabriola" pitchFamily="82" charset="0"/>
              </a:rPr>
              <a:t> </a:t>
            </a:r>
            <a:r>
              <a:rPr lang="ru-RU" sz="5400" b="1" i="1" dirty="0" err="1" smtClean="0">
                <a:latin typeface="Gabriola" pitchFamily="82" charset="0"/>
              </a:rPr>
              <a:t>Муроками</a:t>
            </a:r>
            <a:endParaRPr lang="ru-RU" sz="5400" b="1" i="1" dirty="0">
              <a:latin typeface="Gabriola" pitchFamily="82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500694" y="2000240"/>
            <a:ext cx="292895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Мураками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родился в 1949 году в Киото, в семье преподавателя классической филологии.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858048" cy="63184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Arno Pro Smbd SmText" pitchFamily="18" charset="0"/>
              </a:rPr>
              <a:t>Средний Восток</a:t>
            </a:r>
            <a:endParaRPr lang="ru-RU" sz="5400" b="1" i="1" dirty="0">
              <a:solidFill>
                <a:srgbClr val="7030A0"/>
              </a:solidFill>
              <a:latin typeface="Arno Pro Smbd SmText" pitchFamily="18" charset="0"/>
            </a:endParaRPr>
          </a:p>
        </p:txBody>
      </p:sp>
      <p:pic>
        <p:nvPicPr>
          <p:cNvPr id="2050" name="Picture 2" descr="C:\Users\User\Desktop\Тайны Востока\Начало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071546"/>
            <a:ext cx="6686908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Тайны Востока\Начало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85794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Тайны Востока\Начало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28604"/>
            <a:ext cx="7332281" cy="59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95</Words>
  <Application>Microsoft Office PowerPoint</Application>
  <PresentationFormat>Экран (4:3)</PresentationFormat>
  <Paragraphs>26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Тайны Востока</vt:lpstr>
      <vt:lpstr>Дальний Восток</vt:lpstr>
      <vt:lpstr>Мейхуа – китайская слива</vt:lpstr>
      <vt:lpstr>Сакура – японская вишня</vt:lpstr>
      <vt:lpstr>Слайд 5</vt:lpstr>
      <vt:lpstr>Харуки Муроками</vt:lpstr>
      <vt:lpstr>Средний Восток</vt:lpstr>
      <vt:lpstr>Слайд 8</vt:lpstr>
      <vt:lpstr>Слайд 9</vt:lpstr>
      <vt:lpstr>Ближний Восток</vt:lpstr>
      <vt:lpstr>Ароматы Востока</vt:lpstr>
      <vt:lpstr>Огни Востока</vt:lpstr>
      <vt:lpstr>Любовь! Мгновенная, безумная, взаимная, горячая! Взята, подарена, отдана! Безумное состояние влюбленности! Влюблена!</vt:lpstr>
      <vt:lpstr>Любовь! Чистая, взаимная, лучистая! Накоплена, подарена, воодушевляет! Состояние счастья, умиротворенности! Жизнь!</vt:lpstr>
      <vt:lpstr>Кошка! Лунная, мягкая, изящная! Прыгнула, замяукала, призвала! Счастье состоялось!   Заря! Ранняя, нежная, розовая! Удивила, вспыхнула, ласкает! Новая жизнь возникла!</vt:lpstr>
      <vt:lpstr>Кувшин! Загадочный, волшебный, красивый! Застучал, запылал, вылетел… из кувшина выбрался Джин!</vt:lpstr>
      <vt:lpstr>Красавицы! Шикарные, волнующие, одним лишь взглядом убивающие, торжествующие! Томят, творят и удивляют, боготворят и восхищают! И всё в них есть – и цвет луны и солнца ясный свет! Таков Востока вам ответ!</vt:lpstr>
      <vt:lpstr>Слайд 18</vt:lpstr>
      <vt:lpstr>Слайд 19</vt:lpstr>
      <vt:lpstr>Слайд 20</vt:lpstr>
      <vt:lpstr>Слайд 21</vt:lpstr>
      <vt:lpstr>Предсказания оракула </vt:lpstr>
      <vt:lpstr>Коль знаньем овладеть смогла, дари его другим.   Костру, что ты в душе зажгла, не дай растаять в дым! </vt:lpstr>
      <vt:lpstr>Лишь тот в делах подружится с удачей,  кто пользу видит в них, а от невзгод не плачет. </vt:lpstr>
      <vt:lpstr>Хватайся за каждое дело,  чтоб сердце от радости пело!  Отзывчивым будь и спокойным, надежным и дружбы достойным! </vt:lpstr>
      <vt:lpstr>Добро пожаловать в Чайхану</vt:lpstr>
      <vt:lpstr>Слайд 27</vt:lpstr>
      <vt:lpstr>Слайд 28</vt:lpstr>
      <vt:lpstr>Слайд 29</vt:lpstr>
      <vt:lpstr>Слайд 30</vt:lpstr>
      <vt:lpstr>Спасибо за участие!</vt:lpstr>
      <vt:lpstr>Презентацию подготовила  педагог-психолог  МДОУ д/с «Улыбка» Штепа Е.Г. 26.04 .12г. п.Харп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Востока</dc:title>
  <dc:creator>User</dc:creator>
  <cp:lastModifiedBy>User</cp:lastModifiedBy>
  <cp:revision>92</cp:revision>
  <dcterms:created xsi:type="dcterms:W3CDTF">2012-05-07T15:59:42Z</dcterms:created>
  <dcterms:modified xsi:type="dcterms:W3CDTF">2012-06-16T13:10:14Z</dcterms:modified>
</cp:coreProperties>
</file>