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8" r:id="rId5"/>
    <p:sldId id="282" r:id="rId6"/>
    <p:sldId id="258" r:id="rId7"/>
    <p:sldId id="281" r:id="rId8"/>
    <p:sldId id="283" r:id="rId9"/>
    <p:sldId id="271" r:id="rId10"/>
    <p:sldId id="269" r:id="rId11"/>
    <p:sldId id="268" r:id="rId12"/>
    <p:sldId id="275" r:id="rId13"/>
    <p:sldId id="276" r:id="rId14"/>
    <p:sldId id="267" r:id="rId15"/>
    <p:sldId id="266" r:id="rId16"/>
    <p:sldId id="279" r:id="rId17"/>
    <p:sldId id="280" r:id="rId18"/>
    <p:sldId id="26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694B-CD6F-4881-BE51-0B4A571F5743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72D3-1D87-40CD-8A32-338E9E9D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mod_article1114078_48_78356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2455" y="3786190"/>
            <a:ext cx="3952191" cy="2772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714357"/>
            <a:ext cx="821537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64" y="107154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второй категории «Рябинушка»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607220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Составила Куляба Галина Николаевна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старшей логопедической группы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2071678"/>
            <a:ext cx="757242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5400" i="1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Развитие творческих способностей дошкольников</a:t>
            </a:r>
            <a:endParaRPr lang="ru-RU" sz="5400" i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14348" y="3071810"/>
            <a:ext cx="7643866" cy="828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i="1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 процессе обучения и воспитания на основе технологии ТРИЗ</a:t>
            </a:r>
            <a:endParaRPr lang="ru-RU" sz="2000" i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Пособие</a:t>
            </a:r>
            <a:r>
              <a:rPr lang="ru-RU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игры «Данетки»</a:t>
            </a:r>
            <a:endParaRPr lang="ru-RU" sz="2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Д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000108"/>
            <a:ext cx="4191029" cy="31432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а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429000"/>
            <a:ext cx="4572000" cy="3429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4714876" y="2000240"/>
            <a:ext cx="2786082" cy="71438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Вертикальные  Данетки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14414" y="4714884"/>
            <a:ext cx="3000396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Горизонтальные  Данетки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464995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506022"/>
            <a:ext cx="1500166" cy="2161622"/>
          </a:xfrm>
          <a:prstGeom prst="rect">
            <a:avLst/>
          </a:prstGeom>
        </p:spPr>
      </p:pic>
      <p:pic>
        <p:nvPicPr>
          <p:cNvPr id="2050" name="Picture 2" descr="D:\Мои рисунки\клипарты\клипарты\69490747_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857232"/>
            <a:ext cx="1463675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по Триз, используемые  на  занятии и в совместной деятельности.</a:t>
            </a:r>
            <a:endParaRPr lang="ru-RU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P280312_17.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500174"/>
            <a:ext cx="6000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280312_17.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3929066"/>
            <a:ext cx="3571868" cy="275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38" y="85723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«  Системный оператор»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deva21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1285860"/>
            <a:ext cx="2582834" cy="221119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786058"/>
          <a:ext cx="7643866" cy="27146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47440"/>
                <a:gridCol w="2548213"/>
                <a:gridCol w="2548213"/>
              </a:tblGrid>
              <a:tr h="922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 Прошлое надсистемы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 Надсистема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9. Будущее надсистемы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</a:tr>
              <a:tr h="89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4. Прошлое системы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1. Система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7. Будущее системы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</a:tr>
              <a:tr h="89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5. Прошлое подсистемы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2. Подсистема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8. Будущее подсистемы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78579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 схемы системного оператора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0_786de_fd5642c9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1000108"/>
            <a:ext cx="1759214" cy="1785926"/>
          </a:xfrm>
          <a:prstGeom prst="rect">
            <a:avLst/>
          </a:prstGeom>
        </p:spPr>
      </p:pic>
      <p:pic>
        <p:nvPicPr>
          <p:cNvPr id="7" name="Рисунок 6" descr="464995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902251"/>
            <a:ext cx="1357290" cy="195574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31110_16.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3804074" cy="507209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43174" y="21429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«Что за чем»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P280312_17.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1357298"/>
            <a:ext cx="3750477" cy="500063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mod_article1114078_48_78356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14678" y="928670"/>
            <a:ext cx="2881290" cy="202140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«Данетки»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Дан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500042"/>
            <a:ext cx="4000528" cy="300039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Игр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571480"/>
            <a:ext cx="4000527" cy="300039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7141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«Аналогии»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131110_16.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1" y="3857628"/>
            <a:ext cx="3762401" cy="282180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342900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«Ассоциации»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P131110_16.16_[01]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3732612"/>
            <a:ext cx="3857652" cy="289324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00694" y="57864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Логический поезд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Шкатул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928934"/>
            <a:ext cx="5048252" cy="378619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0100" y="592933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«Шкатулка со сказками»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300312_17.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214290"/>
            <a:ext cx="3071816" cy="409575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86512" y="364331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«Сложи узор»</a:t>
            </a:r>
            <a:endParaRPr lang="ru-RU" sz="2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P280312_17.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142852"/>
            <a:ext cx="2143140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280312_17.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86116" y="142852"/>
            <a:ext cx="2178841" cy="290512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4500570"/>
            <a:ext cx="3169740" cy="20526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00826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«Наоборот»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1429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Танграм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28572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«Маятник»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Маятн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1285860"/>
            <a:ext cx="5468900" cy="529730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4143380"/>
            <a:ext cx="1167485" cy="2130737"/>
          </a:xfrm>
          <a:prstGeom prst="rect">
            <a:avLst/>
          </a:prstGeom>
        </p:spPr>
      </p:pic>
      <p:pic>
        <p:nvPicPr>
          <p:cNvPr id="6" name="Рисунок 5" descr="0_6c7b0_9028870e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429520" y="714356"/>
            <a:ext cx="1501566" cy="210303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714356"/>
            <a:ext cx="3925937" cy="3001310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929066"/>
            <a:ext cx="4071966" cy="2775868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4071942"/>
            <a:ext cx="3857652" cy="2655606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714356"/>
            <a:ext cx="4000528" cy="2883257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728" y="14285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Задания на развитие воображения «Дорисуй»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Копия 0cb2c092863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44" y="3071810"/>
            <a:ext cx="1857388" cy="828947"/>
          </a:xfrm>
          <a:prstGeom prst="rect">
            <a:avLst/>
          </a:prstGeom>
        </p:spPr>
      </p:pic>
      <p:pic>
        <p:nvPicPr>
          <p:cNvPr id="11" name="Рисунок 10" descr="0_6d23f_3c81635c_X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86182" y="2143116"/>
            <a:ext cx="1893889" cy="335756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714356"/>
            <a:ext cx="5572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Планы на будущее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745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cap="none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Пополнить копилку игр на развитие</a:t>
            </a:r>
          </a:p>
          <a:p>
            <a:r>
              <a:rPr lang="ru-RU" sz="3200" b="1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творческого мышления.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cap="none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Изучить метод «Карты </a:t>
            </a:r>
            <a:r>
              <a:rPr lang="ru-RU" sz="3200" b="1" cap="none" spc="150" dirty="0" err="1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Проппа</a:t>
            </a:r>
            <a:r>
              <a:rPr lang="ru-RU" sz="3200" b="1" cap="none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».</a:t>
            </a:r>
          </a:p>
          <a:p>
            <a:pPr algn="ctr"/>
            <a:endParaRPr lang="ru-RU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509ad26d839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3357562"/>
            <a:ext cx="3469527" cy="316823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14290"/>
            <a:ext cx="79295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 descr="0_4c56c_8ed57fe9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834587"/>
            <a:ext cx="6340435" cy="602341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357166"/>
            <a:ext cx="7429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Цель: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Формирование  у  ребенка умений управлять процессами творчества: фантазированием, пониманием закономерностей,  решением  сложных  проблемных  ситуаций; воспитание творческой личности, подготовленной к стабильному решению нестандартных задач в  различных областях деятельности.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928934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же такое ТРИЗ?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85762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ТРИЗ -  азбука  диалектики  для малышей.  Диалектика в переводе с греческого - искусство   вести  беседу,  спор,  учение  о  наиболее   общих   закономерностях становления, развития, внутренний источник которых усматривается в единстве и борьбе противоположностей.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Картинка 1 из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2065662" cy="2834089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214290"/>
            <a:ext cx="1952624" cy="290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 descr="развитие творческого мышл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786190"/>
            <a:ext cx="1692650" cy="2714627"/>
          </a:xfrm>
          <a:prstGeom prst="rect">
            <a:avLst/>
          </a:prstGeom>
          <a:noFill/>
        </p:spPr>
      </p:pic>
      <p:pic>
        <p:nvPicPr>
          <p:cNvPr id="17419" name="Picture 11" descr="http://static.ozone.ru/multimedia/books_covers/fo1048_15_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857628"/>
            <a:ext cx="1762124" cy="2775346"/>
          </a:xfrm>
          <a:prstGeom prst="rect">
            <a:avLst/>
          </a:prstGeom>
          <a:noFill/>
        </p:spPr>
      </p:pic>
      <p:pic>
        <p:nvPicPr>
          <p:cNvPr id="17423" name="Picture 15" descr="Картинка 2 из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1857364"/>
            <a:ext cx="1728103" cy="2419344"/>
          </a:xfrm>
          <a:prstGeom prst="rect">
            <a:avLst/>
          </a:prstGeom>
          <a:noFill/>
        </p:spPr>
      </p:pic>
      <p:pic>
        <p:nvPicPr>
          <p:cNvPr id="17417" name="Picture 9" descr="Картинка 2 из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94" y="1571612"/>
            <a:ext cx="1624209" cy="25431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142852"/>
            <a:ext cx="4572032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Методическая литература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21" name="Picture 13" descr="Картинка 1 из 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3714752"/>
            <a:ext cx="1905000" cy="2800351"/>
          </a:xfrm>
          <a:prstGeom prst="rect">
            <a:avLst/>
          </a:prstGeom>
          <a:noFill/>
        </p:spPr>
      </p:pic>
      <p:pic>
        <p:nvPicPr>
          <p:cNvPr id="14" name="Рисунок 13" descr="medved220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7620" y="642918"/>
            <a:ext cx="1745297" cy="1952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3429024" cy="10772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разработки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Конспекты занятий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3572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Картотека игр на развитие творческого мышления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Конспек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071678"/>
            <a:ext cx="3386978" cy="4515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Пап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2214554"/>
            <a:ext cx="316113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500694" y="142852"/>
            <a:ext cx="3214710" cy="10772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Накопительный материал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medved22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3306" y="500042"/>
            <a:ext cx="1504646" cy="21749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643866" cy="83099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Настольно печатные игры на развитие ассоциативного, логического, системного, причинного мышления.</a:t>
            </a:r>
            <a:endParaRPr lang="ru-RU" sz="2400" b="1" dirty="0">
              <a:ln w="1905"/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357298"/>
            <a:ext cx="6667547" cy="5000660"/>
          </a:xfrm>
          <a:prstGeom prst="round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Морфотаблицы</a:t>
            </a:r>
            <a:endParaRPr lang="ru-RU" sz="3600" b="1" dirty="0">
              <a:ln w="1905"/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464995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714356"/>
            <a:ext cx="1726836" cy="2488236"/>
          </a:xfrm>
          <a:prstGeom prst="rect">
            <a:avLst/>
          </a:prstGeom>
        </p:spPr>
      </p:pic>
      <p:pic>
        <p:nvPicPr>
          <p:cNvPr id="6" name="Рисунок 5" descr="P020412_17.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2000240"/>
            <a:ext cx="3500444" cy="4667259"/>
          </a:xfrm>
          <a:prstGeom prst="round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P020412_17.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7620" y="2786058"/>
            <a:ext cx="5143504" cy="3857628"/>
          </a:xfrm>
          <a:prstGeom prst="dodecagon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786de_fd5642c9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571480"/>
            <a:ext cx="2115335" cy="2147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Пособия для развития мышления посредством методов ТРИЗ.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50017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rgbClr val="00B050"/>
                </a:solidFill>
              </a:rPr>
              <a:t>«Круги </a:t>
            </a:r>
            <a:r>
              <a:rPr lang="ru-RU" sz="4000" b="1" dirty="0" err="1" smtClean="0">
                <a:ln/>
                <a:solidFill>
                  <a:srgbClr val="00B050"/>
                </a:solidFill>
              </a:rPr>
              <a:t>Луллия</a:t>
            </a:r>
            <a:r>
              <a:rPr lang="ru-RU" sz="4000" b="1" dirty="0" smtClean="0">
                <a:ln/>
                <a:solidFill>
                  <a:srgbClr val="00B050"/>
                </a:solidFill>
              </a:rPr>
              <a:t>»</a:t>
            </a:r>
            <a:endParaRPr lang="ru-RU" sz="4000" b="1" dirty="0">
              <a:ln/>
              <a:solidFill>
                <a:srgbClr val="00B050"/>
              </a:solidFill>
            </a:endParaRPr>
          </a:p>
        </p:txBody>
      </p:sp>
      <p:pic>
        <p:nvPicPr>
          <p:cNvPr id="7" name="Рисунок 6" descr="Ё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2643182"/>
            <a:ext cx="5238788" cy="39290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З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643182"/>
            <a:ext cx="3018238" cy="402431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08" y="71435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«Прищепки»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143248"/>
            <a:ext cx="3810000" cy="23717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1" y="1643050"/>
            <a:ext cx="3643321" cy="485776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0_5ad84_9ada258e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642918"/>
            <a:ext cx="2460499" cy="324604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35716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D:\мои  документы\дидактический мат-л\схемы\дикие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357298"/>
            <a:ext cx="4143404" cy="31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мои  документы\дидактический мат-л\схемы\насекомы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214554"/>
            <a:ext cx="4000044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D:\мои  документы\дидактический мат-л\схемы\фрукт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857628"/>
            <a:ext cx="3729137" cy="279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Администратор\Мои документы\Мои рисунки\0cb2c092863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500042"/>
            <a:ext cx="1746027" cy="2422519"/>
          </a:xfrm>
          <a:prstGeom prst="rect">
            <a:avLst/>
          </a:prstGeom>
          <a:noFill/>
        </p:spPr>
      </p:pic>
      <p:pic>
        <p:nvPicPr>
          <p:cNvPr id="9" name="Рисунок 8" descr="kniga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44" y="4643446"/>
            <a:ext cx="2430321" cy="200026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286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</cp:revision>
  <dcterms:created xsi:type="dcterms:W3CDTF">2012-04-30T06:25:11Z</dcterms:created>
  <dcterms:modified xsi:type="dcterms:W3CDTF">2013-07-22T17:23:50Z</dcterms:modified>
</cp:coreProperties>
</file>