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68" r:id="rId8"/>
    <p:sldId id="272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AE7B-ABF9-4C69-805A-DEB7B865394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F057-2606-4256-8507-3E09B8A4E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1571612"/>
            <a:ext cx="5876032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КЛУБ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ВЕСЁЛЫХ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МАТЕМАТИКОВ</a:t>
            </a:r>
          </a:p>
        </p:txBody>
      </p:sp>
      <p:pic>
        <p:nvPicPr>
          <p:cNvPr id="2051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3673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5143512"/>
            <a:ext cx="5277535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 </a:t>
            </a:r>
          </a:p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начальных классов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Подгорная Т. В.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642938"/>
          <a:ext cx="6143669" cy="5286411"/>
        </p:xfrm>
        <a:graphic>
          <a:graphicData uri="http://schemas.openxmlformats.org/drawingml/2006/table">
            <a:tbl>
              <a:tblPr/>
              <a:tblGrid>
                <a:gridCol w="1981355"/>
                <a:gridCol w="2081157"/>
                <a:gridCol w="2081157"/>
              </a:tblGrid>
              <a:tr h="1762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40337" y="100010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42913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42913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42913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714620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64318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643182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100010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91658" y="1000108"/>
            <a:ext cx="6527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313" y="857250"/>
          <a:ext cx="6215106" cy="5143536"/>
        </p:xfrm>
        <a:graphic>
          <a:graphicData uri="http://schemas.openxmlformats.org/drawingml/2006/table">
            <a:tbl>
              <a:tblPr/>
              <a:tblGrid>
                <a:gridCol w="2004394"/>
                <a:gridCol w="2105356"/>
                <a:gridCol w="2105356"/>
              </a:tblGrid>
              <a:tr h="17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4375" y="1000108"/>
            <a:ext cx="6527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457200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500570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4500570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857496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857496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786058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1071546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142984"/>
            <a:ext cx="112082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313" y="642938"/>
          <a:ext cx="6215106" cy="5525960"/>
        </p:xfrm>
        <a:graphic>
          <a:graphicData uri="http://schemas.openxmlformats.org/drawingml/2006/table">
            <a:tbl>
              <a:tblPr/>
              <a:tblGrid>
                <a:gridCol w="2004394"/>
                <a:gridCol w="2105356"/>
                <a:gridCol w="2105356"/>
              </a:tblGrid>
              <a:tr h="1928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7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5918" y="10715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10715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0715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49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85749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85749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6434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6434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4643446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"/>
          <p:cNvSpPr>
            <a:spLocks noChangeArrowheads="1" noChangeShapeType="1" noTextEdit="1"/>
          </p:cNvSpPr>
          <p:nvPr/>
        </p:nvSpPr>
        <p:spPr bwMode="auto">
          <a:xfrm>
            <a:off x="1571625" y="1428750"/>
            <a:ext cx="3429000" cy="2874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ЧА</a:t>
            </a:r>
          </a:p>
        </p:txBody>
      </p:sp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571500" y="3500438"/>
            <a:ext cx="3714750" cy="307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ДА</a:t>
            </a:r>
          </a:p>
        </p:txBody>
      </p:sp>
      <p:pic>
        <p:nvPicPr>
          <p:cNvPr id="14340" name="Picture 4" descr="C:\Program Files\Microsoft Office\MEDIA\CAGCAT10\j00900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0"/>
            <a:ext cx="16494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86446" y="5214950"/>
            <a:ext cx="25911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1"/>
          <p:cNvSpPr>
            <a:spLocks noChangeArrowheads="1" noChangeShapeType="1" noTextEdit="1"/>
          </p:cNvSpPr>
          <p:nvPr/>
        </p:nvSpPr>
        <p:spPr bwMode="auto">
          <a:xfrm>
            <a:off x="1214438" y="2071688"/>
            <a:ext cx="7286625" cy="428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И   на</a:t>
            </a: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1785938" y="1143000"/>
            <a:ext cx="428625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3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14313"/>
            <a:ext cx="1828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428604"/>
            <a:ext cx="3046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ВИТРИНА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14313" y="3143250"/>
            <a:ext cx="3790950" cy="219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баро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6250" y="5000625"/>
            <a:ext cx="42148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3964781" y="4679157"/>
            <a:ext cx="642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107906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393406" y="4679157"/>
            <a:ext cx="642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750594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250656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750719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536531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036594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465219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22406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8179594" y="4750594"/>
            <a:ext cx="642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357188" y="30163"/>
            <a:ext cx="8786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4071938" y="3000375"/>
            <a:ext cx="5643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7200">
                <a:ea typeface="Calibri" pitchFamily="34" charset="0"/>
                <a:cs typeface="Times New Roman" pitchFamily="18" charset="0"/>
              </a:rPr>
              <a:t>0             1м       </a:t>
            </a:r>
          </a:p>
        </p:txBody>
      </p:sp>
      <p:pic>
        <p:nvPicPr>
          <p:cNvPr id="1640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286248" y="928670"/>
            <a:ext cx="34715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БАРОМЕТР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"/>
          <p:cNvSpPr>
            <a:spLocks noChangeArrowheads="1" noChangeShapeType="1" noTextEdit="1"/>
          </p:cNvSpPr>
          <p:nvPr/>
        </p:nvSpPr>
        <p:spPr bwMode="auto">
          <a:xfrm>
            <a:off x="1435100" y="368300"/>
            <a:ext cx="6357938" cy="550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О</a:t>
            </a:r>
          </a:p>
        </p:txBody>
      </p:sp>
      <p:sp>
        <p:nvSpPr>
          <p:cNvPr id="17411" name="WordArt 2"/>
          <p:cNvSpPr>
            <a:spLocks noChangeArrowheads="1" noChangeShapeType="1" noTextEdit="1"/>
          </p:cNvSpPr>
          <p:nvPr/>
        </p:nvSpPr>
        <p:spPr bwMode="auto">
          <a:xfrm>
            <a:off x="3643313" y="2214563"/>
            <a:ext cx="1708150" cy="179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100К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934670"/>
            <a:ext cx="25928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ВОСТОК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9138" y="277813"/>
            <a:ext cx="6905625" cy="629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0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00000">
            <a:off x="2424907" y="2861469"/>
            <a:ext cx="3517900" cy="10810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Нулики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71500" y="4857750"/>
            <a:ext cx="7858125" cy="2286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минус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500063" y="1071563"/>
            <a:ext cx="8072437" cy="1571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плюс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57250" y="1928813"/>
            <a:ext cx="3657600" cy="34290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357688" y="1928813"/>
            <a:ext cx="3643312" cy="33575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нирование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8625"/>
            <a:ext cx="66627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714500" y="785813"/>
            <a:ext cx="5429250" cy="2071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670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28239" y="571480"/>
            <a:ext cx="66977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На семь бед  …      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1652" y="1500174"/>
            <a:ext cx="91756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* Одна голова хорошо, а   …   лучше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71480"/>
            <a:ext cx="142417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500174"/>
            <a:ext cx="109517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57708" y="3429000"/>
            <a:ext cx="92604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Одно дерево срубишь -     …      посади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00306"/>
            <a:ext cx="93163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* Семь раз отмерь -   …     раз отрежь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2500306"/>
            <a:ext cx="155241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один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33" y="3429000"/>
            <a:ext cx="18908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десять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84707" y="4357694"/>
            <a:ext cx="9445727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* Не узнав друга в 3 дня – узнай в  …  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4357694"/>
            <a:ext cx="925254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29264"/>
            <a:ext cx="860408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* Один с сошкой,    …        с ложкой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5429264"/>
            <a:ext cx="199195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семеро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80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19,6,14,30  2,6,5 - 16,5,10,15  16,20,3,6,20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81075"/>
          <a:ext cx="9144000" cy="573214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247" name="WordArt 55"/>
          <p:cNvSpPr>
            <a:spLocks noChangeArrowheads="1" noChangeShapeType="1" noTextEdit="1"/>
          </p:cNvSpPr>
          <p:nvPr/>
        </p:nvSpPr>
        <p:spPr bwMode="auto">
          <a:xfrm>
            <a:off x="395288" y="1773238"/>
            <a:ext cx="8208962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Семь бед - один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285750" y="500063"/>
            <a:ext cx="3643313" cy="5786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428625"/>
            <a:ext cx="3643313" cy="5786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857232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1 -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3714752"/>
            <a:ext cx="20717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1000 -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2643182"/>
            <a:ext cx="15001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5-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714488"/>
            <a:ext cx="928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2 -</a:t>
            </a:r>
          </a:p>
        </p:txBody>
      </p:sp>
      <p:sp>
        <p:nvSpPr>
          <p:cNvPr id="21" name="Месяц 20"/>
          <p:cNvSpPr/>
          <p:nvPr/>
        </p:nvSpPr>
        <p:spPr>
          <a:xfrm>
            <a:off x="1857375" y="785813"/>
            <a:ext cx="457200" cy="928687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643063" y="2000250"/>
            <a:ext cx="91440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2643188" y="2000250"/>
            <a:ext cx="91440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857375" y="2000250"/>
            <a:ext cx="414338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928938" y="2000250"/>
            <a:ext cx="414337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357438" y="37147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14625" y="42862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071813" y="3714750"/>
            <a:ext cx="485775" cy="414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08" name="AutoShape 1"/>
          <p:cNvSpPr>
            <a:spLocks noChangeArrowheads="1"/>
          </p:cNvSpPr>
          <p:nvPr/>
        </p:nvSpPr>
        <p:spPr bwMode="auto">
          <a:xfrm>
            <a:off x="7358063" y="4572000"/>
            <a:ext cx="857250" cy="750888"/>
          </a:xfrm>
          <a:prstGeom prst="irregularSeal2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7686675" y="4902200"/>
            <a:ext cx="147638" cy="85725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210" name="AutoShape 3"/>
          <p:cNvSpPr>
            <a:spLocks noChangeArrowheads="1"/>
          </p:cNvSpPr>
          <p:nvPr/>
        </p:nvSpPr>
        <p:spPr bwMode="auto">
          <a:xfrm>
            <a:off x="7215188" y="5643563"/>
            <a:ext cx="1285875" cy="187325"/>
          </a:xfrm>
          <a:prstGeom prst="irregularSeal2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4786322"/>
            <a:ext cx="19575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1000 -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1500188" y="2628900"/>
            <a:ext cx="1457325" cy="887413"/>
          </a:xfrm>
          <a:custGeom>
            <a:avLst/>
            <a:gdLst>
              <a:gd name="connsiteX0" fmla="*/ 0 w 1457325"/>
              <a:gd name="connsiteY0" fmla="*/ 685245 h 886218"/>
              <a:gd name="connsiteX1" fmla="*/ 128587 w 1457325"/>
              <a:gd name="connsiteY1" fmla="*/ 656670 h 886218"/>
              <a:gd name="connsiteX2" fmla="*/ 171450 w 1457325"/>
              <a:gd name="connsiteY2" fmla="*/ 628095 h 886218"/>
              <a:gd name="connsiteX3" fmla="*/ 257175 w 1457325"/>
              <a:gd name="connsiteY3" fmla="*/ 599520 h 886218"/>
              <a:gd name="connsiteX4" fmla="*/ 385762 w 1457325"/>
              <a:gd name="connsiteY4" fmla="*/ 513795 h 886218"/>
              <a:gd name="connsiteX5" fmla="*/ 428625 w 1457325"/>
              <a:gd name="connsiteY5" fmla="*/ 485220 h 886218"/>
              <a:gd name="connsiteX6" fmla="*/ 457200 w 1457325"/>
              <a:gd name="connsiteY6" fmla="*/ 442358 h 886218"/>
              <a:gd name="connsiteX7" fmla="*/ 485775 w 1457325"/>
              <a:gd name="connsiteY7" fmla="*/ 356633 h 886218"/>
              <a:gd name="connsiteX8" fmla="*/ 500062 w 1457325"/>
              <a:gd name="connsiteY8" fmla="*/ 313770 h 886218"/>
              <a:gd name="connsiteX9" fmla="*/ 514350 w 1457325"/>
              <a:gd name="connsiteY9" fmla="*/ 256620 h 886218"/>
              <a:gd name="connsiteX10" fmla="*/ 542925 w 1457325"/>
              <a:gd name="connsiteY10" fmla="*/ 213758 h 886218"/>
              <a:gd name="connsiteX11" fmla="*/ 614362 w 1457325"/>
              <a:gd name="connsiteY11" fmla="*/ 99458 h 886218"/>
              <a:gd name="connsiteX12" fmla="*/ 671512 w 1457325"/>
              <a:gd name="connsiteY12" fmla="*/ 113745 h 886218"/>
              <a:gd name="connsiteX13" fmla="*/ 700087 w 1457325"/>
              <a:gd name="connsiteY13" fmla="*/ 156608 h 886218"/>
              <a:gd name="connsiteX14" fmla="*/ 714375 w 1457325"/>
              <a:gd name="connsiteY14" fmla="*/ 385208 h 886218"/>
              <a:gd name="connsiteX15" fmla="*/ 757237 w 1457325"/>
              <a:gd name="connsiteY15" fmla="*/ 399495 h 886218"/>
              <a:gd name="connsiteX16" fmla="*/ 857250 w 1457325"/>
              <a:gd name="connsiteY16" fmla="*/ 299483 h 886218"/>
              <a:gd name="connsiteX17" fmla="*/ 885825 w 1457325"/>
              <a:gd name="connsiteY17" fmla="*/ 256620 h 886218"/>
              <a:gd name="connsiteX18" fmla="*/ 942975 w 1457325"/>
              <a:gd name="connsiteY18" fmla="*/ 185183 h 886218"/>
              <a:gd name="connsiteX19" fmla="*/ 1000125 w 1457325"/>
              <a:gd name="connsiteY19" fmla="*/ 113745 h 886218"/>
              <a:gd name="connsiteX20" fmla="*/ 1014412 w 1457325"/>
              <a:gd name="connsiteY20" fmla="*/ 70883 h 886218"/>
              <a:gd name="connsiteX21" fmla="*/ 1100137 w 1457325"/>
              <a:gd name="connsiteY21" fmla="*/ 13733 h 886218"/>
              <a:gd name="connsiteX22" fmla="*/ 1200150 w 1457325"/>
              <a:gd name="connsiteY22" fmla="*/ 28020 h 886218"/>
              <a:gd name="connsiteX23" fmla="*/ 1157287 w 1457325"/>
              <a:gd name="connsiteY23" fmla="*/ 185183 h 886218"/>
              <a:gd name="connsiteX24" fmla="*/ 1114425 w 1457325"/>
              <a:gd name="connsiteY24" fmla="*/ 213758 h 886218"/>
              <a:gd name="connsiteX25" fmla="*/ 1042987 w 1457325"/>
              <a:gd name="connsiteY25" fmla="*/ 299483 h 886218"/>
              <a:gd name="connsiteX26" fmla="*/ 1014412 w 1457325"/>
              <a:gd name="connsiteY26" fmla="*/ 342345 h 886218"/>
              <a:gd name="connsiteX27" fmla="*/ 1028700 w 1457325"/>
              <a:gd name="connsiteY27" fmla="*/ 370920 h 886218"/>
              <a:gd name="connsiteX28" fmla="*/ 1071562 w 1457325"/>
              <a:gd name="connsiteY28" fmla="*/ 356633 h 886218"/>
              <a:gd name="connsiteX29" fmla="*/ 1128712 w 1457325"/>
              <a:gd name="connsiteY29" fmla="*/ 270908 h 886218"/>
              <a:gd name="connsiteX30" fmla="*/ 1143000 w 1457325"/>
              <a:gd name="connsiteY30" fmla="*/ 228045 h 886218"/>
              <a:gd name="connsiteX31" fmla="*/ 1228725 w 1457325"/>
              <a:gd name="connsiteY31" fmla="*/ 185183 h 886218"/>
              <a:gd name="connsiteX32" fmla="*/ 1257300 w 1457325"/>
              <a:gd name="connsiteY32" fmla="*/ 142320 h 886218"/>
              <a:gd name="connsiteX33" fmla="*/ 1343025 w 1457325"/>
              <a:gd name="connsiteY33" fmla="*/ 113745 h 886218"/>
              <a:gd name="connsiteX34" fmla="*/ 1385887 w 1457325"/>
              <a:gd name="connsiteY34" fmla="*/ 228045 h 886218"/>
              <a:gd name="connsiteX35" fmla="*/ 1300162 w 1457325"/>
              <a:gd name="connsiteY35" fmla="*/ 285195 h 886218"/>
              <a:gd name="connsiteX36" fmla="*/ 1271587 w 1457325"/>
              <a:gd name="connsiteY36" fmla="*/ 328058 h 886218"/>
              <a:gd name="connsiteX37" fmla="*/ 1185862 w 1457325"/>
              <a:gd name="connsiteY37" fmla="*/ 385208 h 886218"/>
              <a:gd name="connsiteX38" fmla="*/ 1157287 w 1457325"/>
              <a:gd name="connsiteY38" fmla="*/ 428070 h 886218"/>
              <a:gd name="connsiteX39" fmla="*/ 1200150 w 1457325"/>
              <a:gd name="connsiteY39" fmla="*/ 413783 h 886218"/>
              <a:gd name="connsiteX40" fmla="*/ 1243012 w 1457325"/>
              <a:gd name="connsiteY40" fmla="*/ 385208 h 886218"/>
              <a:gd name="connsiteX41" fmla="*/ 1457325 w 1457325"/>
              <a:gd name="connsiteY41" fmla="*/ 385208 h 886218"/>
              <a:gd name="connsiteX42" fmla="*/ 1443037 w 1457325"/>
              <a:gd name="connsiteY42" fmla="*/ 442358 h 886218"/>
              <a:gd name="connsiteX43" fmla="*/ 1385887 w 1457325"/>
              <a:gd name="connsiteY43" fmla="*/ 456645 h 886218"/>
              <a:gd name="connsiteX44" fmla="*/ 1300162 w 1457325"/>
              <a:gd name="connsiteY44" fmla="*/ 513795 h 886218"/>
              <a:gd name="connsiteX45" fmla="*/ 1214437 w 1457325"/>
              <a:gd name="connsiteY45" fmla="*/ 542370 h 886218"/>
              <a:gd name="connsiteX46" fmla="*/ 1171575 w 1457325"/>
              <a:gd name="connsiteY46" fmla="*/ 556658 h 886218"/>
              <a:gd name="connsiteX47" fmla="*/ 1214437 w 1457325"/>
              <a:gd name="connsiteY47" fmla="*/ 542370 h 886218"/>
              <a:gd name="connsiteX48" fmla="*/ 1385887 w 1457325"/>
              <a:gd name="connsiteY48" fmla="*/ 570945 h 886218"/>
              <a:gd name="connsiteX49" fmla="*/ 1428750 w 1457325"/>
              <a:gd name="connsiteY49" fmla="*/ 585233 h 886218"/>
              <a:gd name="connsiteX50" fmla="*/ 1414462 w 1457325"/>
              <a:gd name="connsiteY50" fmla="*/ 628095 h 886218"/>
              <a:gd name="connsiteX51" fmla="*/ 1400175 w 1457325"/>
              <a:gd name="connsiteY51" fmla="*/ 656670 h 886218"/>
              <a:gd name="connsiteX52" fmla="*/ 1128712 w 1457325"/>
              <a:gd name="connsiteY52" fmla="*/ 728108 h 886218"/>
              <a:gd name="connsiteX53" fmla="*/ 928687 w 1457325"/>
              <a:gd name="connsiteY53" fmla="*/ 742395 h 886218"/>
              <a:gd name="connsiteX54" fmla="*/ 685800 w 1457325"/>
              <a:gd name="connsiteY54" fmla="*/ 770970 h 886218"/>
              <a:gd name="connsiteX55" fmla="*/ 342900 w 1457325"/>
              <a:gd name="connsiteY55" fmla="*/ 799545 h 886218"/>
              <a:gd name="connsiteX56" fmla="*/ 257175 w 1457325"/>
              <a:gd name="connsiteY56" fmla="*/ 842408 h 886218"/>
              <a:gd name="connsiteX57" fmla="*/ 57150 w 1457325"/>
              <a:gd name="connsiteY57" fmla="*/ 885270 h 886218"/>
              <a:gd name="connsiteX58" fmla="*/ 28575 w 1457325"/>
              <a:gd name="connsiteY58" fmla="*/ 885270 h 88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57325" h="886218">
                <a:moveTo>
                  <a:pt x="0" y="685245"/>
                </a:moveTo>
                <a:cubicBezTo>
                  <a:pt x="32931" y="679757"/>
                  <a:pt x="93412" y="674258"/>
                  <a:pt x="128587" y="656670"/>
                </a:cubicBezTo>
                <a:cubicBezTo>
                  <a:pt x="143946" y="648991"/>
                  <a:pt x="155758" y="635069"/>
                  <a:pt x="171450" y="628095"/>
                </a:cubicBezTo>
                <a:cubicBezTo>
                  <a:pt x="198975" y="615862"/>
                  <a:pt x="232113" y="616228"/>
                  <a:pt x="257175" y="599520"/>
                </a:cubicBezTo>
                <a:lnTo>
                  <a:pt x="385762" y="513795"/>
                </a:lnTo>
                <a:lnTo>
                  <a:pt x="428625" y="485220"/>
                </a:lnTo>
                <a:cubicBezTo>
                  <a:pt x="438150" y="470933"/>
                  <a:pt x="450226" y="458049"/>
                  <a:pt x="457200" y="442358"/>
                </a:cubicBezTo>
                <a:cubicBezTo>
                  <a:pt x="469433" y="414833"/>
                  <a:pt x="476250" y="385208"/>
                  <a:pt x="485775" y="356633"/>
                </a:cubicBezTo>
                <a:cubicBezTo>
                  <a:pt x="490537" y="342345"/>
                  <a:pt x="496409" y="328381"/>
                  <a:pt x="500062" y="313770"/>
                </a:cubicBezTo>
                <a:cubicBezTo>
                  <a:pt x="504825" y="294720"/>
                  <a:pt x="506615" y="274669"/>
                  <a:pt x="514350" y="256620"/>
                </a:cubicBezTo>
                <a:cubicBezTo>
                  <a:pt x="521114" y="240837"/>
                  <a:pt x="533400" y="228045"/>
                  <a:pt x="542925" y="213758"/>
                </a:cubicBezTo>
                <a:cubicBezTo>
                  <a:pt x="576930" y="111743"/>
                  <a:pt x="546438" y="144741"/>
                  <a:pt x="614362" y="99458"/>
                </a:cubicBezTo>
                <a:cubicBezTo>
                  <a:pt x="633412" y="104220"/>
                  <a:pt x="655174" y="102853"/>
                  <a:pt x="671512" y="113745"/>
                </a:cubicBezTo>
                <a:cubicBezTo>
                  <a:pt x="685800" y="123270"/>
                  <a:pt x="697409" y="139647"/>
                  <a:pt x="700087" y="156608"/>
                </a:cubicBezTo>
                <a:cubicBezTo>
                  <a:pt x="711995" y="232022"/>
                  <a:pt x="696888" y="310889"/>
                  <a:pt x="714375" y="385208"/>
                </a:cubicBezTo>
                <a:cubicBezTo>
                  <a:pt x="717824" y="399868"/>
                  <a:pt x="742950" y="394733"/>
                  <a:pt x="757237" y="399495"/>
                </a:cubicBezTo>
                <a:cubicBezTo>
                  <a:pt x="832681" y="374348"/>
                  <a:pt x="791746" y="397739"/>
                  <a:pt x="857250" y="299483"/>
                </a:cubicBezTo>
                <a:lnTo>
                  <a:pt x="885825" y="256620"/>
                </a:lnTo>
                <a:cubicBezTo>
                  <a:pt x="921736" y="148884"/>
                  <a:pt x="869117" y="277507"/>
                  <a:pt x="942975" y="185183"/>
                </a:cubicBezTo>
                <a:cubicBezTo>
                  <a:pt x="1021845" y="86594"/>
                  <a:pt x="877286" y="195637"/>
                  <a:pt x="1000125" y="113745"/>
                </a:cubicBezTo>
                <a:cubicBezTo>
                  <a:pt x="1004887" y="99458"/>
                  <a:pt x="1003763" y="81532"/>
                  <a:pt x="1014412" y="70883"/>
                </a:cubicBezTo>
                <a:cubicBezTo>
                  <a:pt x="1038696" y="46599"/>
                  <a:pt x="1100137" y="13733"/>
                  <a:pt x="1100137" y="13733"/>
                </a:cubicBezTo>
                <a:cubicBezTo>
                  <a:pt x="1133475" y="18495"/>
                  <a:pt x="1181470" y="0"/>
                  <a:pt x="1200150" y="28020"/>
                </a:cubicBezTo>
                <a:cubicBezTo>
                  <a:pt x="1223814" y="63516"/>
                  <a:pt x="1189235" y="153235"/>
                  <a:pt x="1157287" y="185183"/>
                </a:cubicBezTo>
                <a:cubicBezTo>
                  <a:pt x="1145145" y="197325"/>
                  <a:pt x="1128712" y="204233"/>
                  <a:pt x="1114425" y="213758"/>
                </a:cubicBezTo>
                <a:cubicBezTo>
                  <a:pt x="1043479" y="320175"/>
                  <a:pt x="1134661" y="189474"/>
                  <a:pt x="1042987" y="299483"/>
                </a:cubicBezTo>
                <a:cubicBezTo>
                  <a:pt x="1031994" y="312674"/>
                  <a:pt x="1023937" y="328058"/>
                  <a:pt x="1014412" y="342345"/>
                </a:cubicBezTo>
                <a:cubicBezTo>
                  <a:pt x="986848" y="480172"/>
                  <a:pt x="993662" y="398951"/>
                  <a:pt x="1028700" y="370920"/>
                </a:cubicBezTo>
                <a:cubicBezTo>
                  <a:pt x="1040460" y="361512"/>
                  <a:pt x="1057275" y="361395"/>
                  <a:pt x="1071562" y="356633"/>
                </a:cubicBezTo>
                <a:cubicBezTo>
                  <a:pt x="1090612" y="328058"/>
                  <a:pt x="1117852" y="303488"/>
                  <a:pt x="1128712" y="270908"/>
                </a:cubicBezTo>
                <a:cubicBezTo>
                  <a:pt x="1133475" y="256620"/>
                  <a:pt x="1133592" y="239805"/>
                  <a:pt x="1143000" y="228045"/>
                </a:cubicBezTo>
                <a:cubicBezTo>
                  <a:pt x="1163144" y="202865"/>
                  <a:pt x="1200488" y="194595"/>
                  <a:pt x="1228725" y="185183"/>
                </a:cubicBezTo>
                <a:cubicBezTo>
                  <a:pt x="1238250" y="170895"/>
                  <a:pt x="1242739" y="151421"/>
                  <a:pt x="1257300" y="142320"/>
                </a:cubicBezTo>
                <a:cubicBezTo>
                  <a:pt x="1282842" y="126356"/>
                  <a:pt x="1343025" y="113745"/>
                  <a:pt x="1343025" y="113745"/>
                </a:cubicBezTo>
                <a:cubicBezTo>
                  <a:pt x="1403190" y="128787"/>
                  <a:pt x="1453810" y="121309"/>
                  <a:pt x="1385887" y="228045"/>
                </a:cubicBezTo>
                <a:cubicBezTo>
                  <a:pt x="1367449" y="257019"/>
                  <a:pt x="1300162" y="285195"/>
                  <a:pt x="1300162" y="285195"/>
                </a:cubicBezTo>
                <a:cubicBezTo>
                  <a:pt x="1290637" y="299483"/>
                  <a:pt x="1284510" y="316750"/>
                  <a:pt x="1271587" y="328058"/>
                </a:cubicBezTo>
                <a:cubicBezTo>
                  <a:pt x="1245741" y="350673"/>
                  <a:pt x="1185862" y="385208"/>
                  <a:pt x="1185862" y="385208"/>
                </a:cubicBezTo>
                <a:cubicBezTo>
                  <a:pt x="1176337" y="399495"/>
                  <a:pt x="1140997" y="433500"/>
                  <a:pt x="1157287" y="428070"/>
                </a:cubicBezTo>
                <a:lnTo>
                  <a:pt x="1200150" y="413783"/>
                </a:lnTo>
                <a:cubicBezTo>
                  <a:pt x="1214437" y="404258"/>
                  <a:pt x="1227654" y="392887"/>
                  <a:pt x="1243012" y="385208"/>
                </a:cubicBezTo>
                <a:cubicBezTo>
                  <a:pt x="1312490" y="350469"/>
                  <a:pt x="1376687" y="378488"/>
                  <a:pt x="1457325" y="385208"/>
                </a:cubicBezTo>
                <a:cubicBezTo>
                  <a:pt x="1452562" y="404258"/>
                  <a:pt x="1456922" y="428473"/>
                  <a:pt x="1443037" y="442358"/>
                </a:cubicBezTo>
                <a:cubicBezTo>
                  <a:pt x="1429152" y="456243"/>
                  <a:pt x="1403450" y="447863"/>
                  <a:pt x="1385887" y="456645"/>
                </a:cubicBezTo>
                <a:cubicBezTo>
                  <a:pt x="1355170" y="472004"/>
                  <a:pt x="1332743" y="502935"/>
                  <a:pt x="1300162" y="513795"/>
                </a:cubicBezTo>
                <a:lnTo>
                  <a:pt x="1214437" y="542370"/>
                </a:lnTo>
                <a:lnTo>
                  <a:pt x="1171575" y="556658"/>
                </a:lnTo>
                <a:lnTo>
                  <a:pt x="1214437" y="542370"/>
                </a:lnTo>
                <a:cubicBezTo>
                  <a:pt x="1270878" y="550433"/>
                  <a:pt x="1330183" y="557019"/>
                  <a:pt x="1385887" y="570945"/>
                </a:cubicBezTo>
                <a:cubicBezTo>
                  <a:pt x="1400498" y="574598"/>
                  <a:pt x="1414462" y="580470"/>
                  <a:pt x="1428750" y="585233"/>
                </a:cubicBezTo>
                <a:cubicBezTo>
                  <a:pt x="1423987" y="599520"/>
                  <a:pt x="1427932" y="621360"/>
                  <a:pt x="1414462" y="628095"/>
                </a:cubicBezTo>
                <a:cubicBezTo>
                  <a:pt x="1379957" y="645348"/>
                  <a:pt x="1335144" y="559125"/>
                  <a:pt x="1400175" y="656670"/>
                </a:cubicBezTo>
                <a:cubicBezTo>
                  <a:pt x="1364951" y="797560"/>
                  <a:pt x="1405981" y="710779"/>
                  <a:pt x="1128712" y="728108"/>
                </a:cubicBezTo>
                <a:lnTo>
                  <a:pt x="928687" y="742395"/>
                </a:lnTo>
                <a:cubicBezTo>
                  <a:pt x="867841" y="747686"/>
                  <a:pt x="748604" y="763120"/>
                  <a:pt x="685800" y="770970"/>
                </a:cubicBezTo>
                <a:cubicBezTo>
                  <a:pt x="541179" y="819178"/>
                  <a:pt x="702993" y="769537"/>
                  <a:pt x="342900" y="799545"/>
                </a:cubicBezTo>
                <a:cubicBezTo>
                  <a:pt x="294802" y="803553"/>
                  <a:pt x="299964" y="823391"/>
                  <a:pt x="257175" y="842408"/>
                </a:cubicBezTo>
                <a:cubicBezTo>
                  <a:pt x="182637" y="875536"/>
                  <a:pt x="140643" y="876921"/>
                  <a:pt x="57150" y="885270"/>
                </a:cubicBezTo>
                <a:cubicBezTo>
                  <a:pt x="47672" y="886218"/>
                  <a:pt x="38100" y="885270"/>
                  <a:pt x="28575" y="88527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2071688" y="2814638"/>
            <a:ext cx="128587" cy="79375"/>
          </a:xfrm>
          <a:custGeom>
            <a:avLst/>
            <a:gdLst>
              <a:gd name="connsiteX0" fmla="*/ 773 w 129360"/>
              <a:gd name="connsiteY0" fmla="*/ 0 h 79007"/>
              <a:gd name="connsiteX1" fmla="*/ 129360 w 129360"/>
              <a:gd name="connsiteY1" fmla="*/ 42862 h 7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60" h="79007">
                <a:moveTo>
                  <a:pt x="773" y="0"/>
                </a:moveTo>
                <a:cubicBezTo>
                  <a:pt x="27108" y="79007"/>
                  <a:pt x="0" y="42862"/>
                  <a:pt x="129360" y="428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>
            <a:off x="2557463" y="2700338"/>
            <a:ext cx="157162" cy="100012"/>
          </a:xfrm>
          <a:custGeom>
            <a:avLst/>
            <a:gdLst>
              <a:gd name="connsiteX0" fmla="*/ 0 w 157162"/>
              <a:gd name="connsiteY0" fmla="*/ 0 h 100012"/>
              <a:gd name="connsiteX1" fmla="*/ 42862 w 157162"/>
              <a:gd name="connsiteY1" fmla="*/ 85725 h 100012"/>
              <a:gd name="connsiteX2" fmla="*/ 85725 w 157162"/>
              <a:gd name="connsiteY2" fmla="*/ 100012 h 100012"/>
              <a:gd name="connsiteX3" fmla="*/ 157162 w 157162"/>
              <a:gd name="connsiteY3" fmla="*/ 85725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" h="100012">
                <a:moveTo>
                  <a:pt x="0" y="0"/>
                </a:moveTo>
                <a:cubicBezTo>
                  <a:pt x="9412" y="28236"/>
                  <a:pt x="17683" y="65582"/>
                  <a:pt x="42862" y="85725"/>
                </a:cubicBezTo>
                <a:cubicBezTo>
                  <a:pt x="54622" y="95133"/>
                  <a:pt x="71437" y="95250"/>
                  <a:pt x="85725" y="100012"/>
                </a:cubicBezTo>
                <a:cubicBezTo>
                  <a:pt x="147495" y="84570"/>
                  <a:pt x="123239" y="85725"/>
                  <a:pt x="157162" y="857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>
            <a:off x="2789238" y="2786063"/>
            <a:ext cx="53975" cy="100012"/>
          </a:xfrm>
          <a:custGeom>
            <a:avLst/>
            <a:gdLst>
              <a:gd name="connsiteX0" fmla="*/ 11623 w 54486"/>
              <a:gd name="connsiteY0" fmla="*/ 0 h 100012"/>
              <a:gd name="connsiteX1" fmla="*/ 54486 w 54486"/>
              <a:gd name="connsiteY1" fmla="*/ 10001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86" h="100012">
                <a:moveTo>
                  <a:pt x="11623" y="0"/>
                </a:moveTo>
                <a:cubicBezTo>
                  <a:pt x="27662" y="96229"/>
                  <a:pt x="0" y="72770"/>
                  <a:pt x="54486" y="1000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олилиния 42"/>
          <p:cNvSpPr/>
          <p:nvPr/>
        </p:nvSpPr>
        <p:spPr>
          <a:xfrm>
            <a:off x="2882900" y="3028950"/>
            <a:ext cx="46038" cy="71438"/>
          </a:xfrm>
          <a:custGeom>
            <a:avLst/>
            <a:gdLst>
              <a:gd name="connsiteX0" fmla="*/ 3275 w 46138"/>
              <a:gd name="connsiteY0" fmla="*/ 0 h 71438"/>
              <a:gd name="connsiteX1" fmla="*/ 46138 w 46138"/>
              <a:gd name="connsiteY1" fmla="*/ 71438 h 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38" h="71438">
                <a:moveTo>
                  <a:pt x="3275" y="0"/>
                </a:moveTo>
                <a:cubicBezTo>
                  <a:pt x="20146" y="67481"/>
                  <a:pt x="0" y="48368"/>
                  <a:pt x="46138" y="714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олилиния 43"/>
          <p:cNvSpPr/>
          <p:nvPr/>
        </p:nvSpPr>
        <p:spPr>
          <a:xfrm>
            <a:off x="2871788" y="3235325"/>
            <a:ext cx="176212" cy="179388"/>
          </a:xfrm>
          <a:custGeom>
            <a:avLst/>
            <a:gdLst>
              <a:gd name="connsiteX0" fmla="*/ 0 w 175600"/>
              <a:gd name="connsiteY0" fmla="*/ 136512 h 179164"/>
              <a:gd name="connsiteX1" fmla="*/ 157162 w 175600"/>
              <a:gd name="connsiteY1" fmla="*/ 136512 h 179164"/>
              <a:gd name="connsiteX2" fmla="*/ 142875 w 175600"/>
              <a:gd name="connsiteY2" fmla="*/ 65075 h 179164"/>
              <a:gd name="connsiteX3" fmla="*/ 71437 w 175600"/>
              <a:gd name="connsiteY3" fmla="*/ 50787 h 179164"/>
              <a:gd name="connsiteX4" fmla="*/ 14287 w 175600"/>
              <a:gd name="connsiteY4" fmla="*/ 7925 h 17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00" h="179164">
                <a:moveTo>
                  <a:pt x="0" y="136512"/>
                </a:moveTo>
                <a:cubicBezTo>
                  <a:pt x="48112" y="152550"/>
                  <a:pt x="107401" y="179164"/>
                  <a:pt x="157162" y="136512"/>
                </a:cubicBezTo>
                <a:cubicBezTo>
                  <a:pt x="175600" y="120708"/>
                  <a:pt x="160046" y="82246"/>
                  <a:pt x="142875" y="65075"/>
                </a:cubicBezTo>
                <a:cubicBezTo>
                  <a:pt x="125703" y="47903"/>
                  <a:pt x="95250" y="55550"/>
                  <a:pt x="71437" y="50787"/>
                </a:cubicBezTo>
                <a:cubicBezTo>
                  <a:pt x="37578" y="0"/>
                  <a:pt x="60033" y="7925"/>
                  <a:pt x="14287" y="79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28596" y="4929198"/>
            <a:ext cx="15001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0 -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4929198"/>
            <a:ext cx="5661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14942" y="1000108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1 -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14942" y="1785926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3 -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214942" y="2571744"/>
            <a:ext cx="9044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5 -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3643314"/>
            <a:ext cx="12858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10 -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15140" y="928670"/>
            <a:ext cx="3690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02234" y="1857364"/>
            <a:ext cx="7377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iii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72264" y="2571744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6481763" y="3629025"/>
            <a:ext cx="565150" cy="585788"/>
          </a:xfrm>
          <a:custGeom>
            <a:avLst/>
            <a:gdLst>
              <a:gd name="connsiteX0" fmla="*/ 47077 w 565149"/>
              <a:gd name="connsiteY0" fmla="*/ 585788 h 585788"/>
              <a:gd name="connsiteX1" fmla="*/ 32789 w 565149"/>
              <a:gd name="connsiteY1" fmla="*/ 542925 h 585788"/>
              <a:gd name="connsiteX2" fmla="*/ 4214 w 565149"/>
              <a:gd name="connsiteY2" fmla="*/ 500063 h 585788"/>
              <a:gd name="connsiteX3" fmla="*/ 18502 w 565149"/>
              <a:gd name="connsiteY3" fmla="*/ 171450 h 585788"/>
              <a:gd name="connsiteX4" fmla="*/ 32789 w 565149"/>
              <a:gd name="connsiteY4" fmla="*/ 128588 h 585788"/>
              <a:gd name="connsiteX5" fmla="*/ 161377 w 565149"/>
              <a:gd name="connsiteY5" fmla="*/ 28575 h 585788"/>
              <a:gd name="connsiteX6" fmla="*/ 247102 w 565149"/>
              <a:gd name="connsiteY6" fmla="*/ 0 h 585788"/>
              <a:gd name="connsiteX7" fmla="*/ 432839 w 565149"/>
              <a:gd name="connsiteY7" fmla="*/ 14288 h 585788"/>
              <a:gd name="connsiteX8" fmla="*/ 518564 w 565149"/>
              <a:gd name="connsiteY8" fmla="*/ 42863 h 585788"/>
              <a:gd name="connsiteX9" fmla="*/ 547139 w 565149"/>
              <a:gd name="connsiteY9" fmla="*/ 128588 h 585788"/>
              <a:gd name="connsiteX10" fmla="*/ 561427 w 565149"/>
              <a:gd name="connsiteY10" fmla="*/ 171450 h 585788"/>
              <a:gd name="connsiteX11" fmla="*/ 547139 w 565149"/>
              <a:gd name="connsiteY11" fmla="*/ 457200 h 585788"/>
              <a:gd name="connsiteX12" fmla="*/ 489989 w 565149"/>
              <a:gd name="connsiteY12" fmla="*/ 542925 h 585788"/>
              <a:gd name="connsiteX13" fmla="*/ 475702 w 565149"/>
              <a:gd name="connsiteY13" fmla="*/ 585788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149" h="585788">
                <a:moveTo>
                  <a:pt x="47077" y="585788"/>
                </a:moveTo>
                <a:cubicBezTo>
                  <a:pt x="42314" y="571500"/>
                  <a:pt x="39524" y="556396"/>
                  <a:pt x="32789" y="542925"/>
                </a:cubicBezTo>
                <a:cubicBezTo>
                  <a:pt x="25110" y="527567"/>
                  <a:pt x="4874" y="517222"/>
                  <a:pt x="4214" y="500063"/>
                </a:cubicBezTo>
                <a:cubicBezTo>
                  <a:pt x="0" y="390503"/>
                  <a:pt x="10093" y="280768"/>
                  <a:pt x="18502" y="171450"/>
                </a:cubicBezTo>
                <a:cubicBezTo>
                  <a:pt x="19657" y="156434"/>
                  <a:pt x="24435" y="141119"/>
                  <a:pt x="32789" y="128588"/>
                </a:cubicBezTo>
                <a:cubicBezTo>
                  <a:pt x="53922" y="96888"/>
                  <a:pt x="137048" y="36685"/>
                  <a:pt x="161377" y="28575"/>
                </a:cubicBezTo>
                <a:lnTo>
                  <a:pt x="247102" y="0"/>
                </a:lnTo>
                <a:cubicBezTo>
                  <a:pt x="309014" y="4763"/>
                  <a:pt x="371504" y="4603"/>
                  <a:pt x="432839" y="14288"/>
                </a:cubicBezTo>
                <a:cubicBezTo>
                  <a:pt x="462591" y="18986"/>
                  <a:pt x="518564" y="42863"/>
                  <a:pt x="518564" y="42863"/>
                </a:cubicBezTo>
                <a:lnTo>
                  <a:pt x="547139" y="128588"/>
                </a:lnTo>
                <a:lnTo>
                  <a:pt x="561427" y="171450"/>
                </a:lnTo>
                <a:cubicBezTo>
                  <a:pt x="556664" y="266700"/>
                  <a:pt x="565149" y="363547"/>
                  <a:pt x="547139" y="457200"/>
                </a:cubicBezTo>
                <a:cubicBezTo>
                  <a:pt x="540653" y="490925"/>
                  <a:pt x="489989" y="542925"/>
                  <a:pt x="489989" y="542925"/>
                </a:cubicBezTo>
                <a:lnTo>
                  <a:pt x="475702" y="58578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63" y="785794"/>
            <a:ext cx="1808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V+II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0739" y="642918"/>
            <a:ext cx="1938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 + 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19111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 – 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25" y="3500438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VI+II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63" y="2143116"/>
            <a:ext cx="17812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IX+I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928802"/>
            <a:ext cx="20954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 – 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3429000"/>
            <a:ext cx="2860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 – III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714884"/>
            <a:ext cx="1596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X+I =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785794"/>
            <a:ext cx="9621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143116"/>
            <a:ext cx="5661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857760"/>
            <a:ext cx="750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IX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6687" y="3500438"/>
            <a:ext cx="1146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642918"/>
            <a:ext cx="7777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1928802"/>
            <a:ext cx="11464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VIII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3429000"/>
            <a:ext cx="593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4714884"/>
            <a:ext cx="750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XI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85750" y="785813"/>
            <a:ext cx="5380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18, 30, 36,48, 54, 24…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85750" y="2714625"/>
            <a:ext cx="5380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21, 35, 42, 56, 63,28…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85750" y="4786313"/>
            <a:ext cx="550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27, 45, 54, 72, 81, 90…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500688" y="785813"/>
            <a:ext cx="3127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5500688" y="7858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</a:t>
            </a:r>
            <a:r>
              <a:rPr lang="en-US" sz="4400" b="1">
                <a:latin typeface="Calibri" pitchFamily="34" charset="0"/>
              </a:rPr>
              <a:t>2</a:t>
            </a:r>
            <a:r>
              <a:rPr lang="ru-RU" sz="4400" b="1">
                <a:latin typeface="Calibri" pitchFamily="34" charset="0"/>
              </a:rPr>
              <a:t>, 42, 60. 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5572125" y="478631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18, 36, 63. 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5572125" y="271462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14, 49, 70.  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298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</cp:revision>
  <dcterms:created xsi:type="dcterms:W3CDTF">2012-02-29T08:16:17Z</dcterms:created>
  <dcterms:modified xsi:type="dcterms:W3CDTF">2012-02-29T08:26:40Z</dcterms:modified>
</cp:coreProperties>
</file>