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D1C53-57C9-4A48-8264-DAFE18A7550C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9A72D-DD9F-4A4A-9150-D88477E7D9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КАЛИНИНСКОГО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445224"/>
            <a:ext cx="45938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читель начальных классов</a:t>
            </a:r>
          </a:p>
          <a:p>
            <a:pPr algn="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ГБОУ СОШ № 136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Воробьёва Наталья Юрьевна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963407_0_10059_2fd114c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3857652" cy="5143536"/>
          </a:xfrm>
          <a:prstGeom prst="rect">
            <a:avLst/>
          </a:prstGeom>
        </p:spPr>
      </p:pic>
      <p:pic>
        <p:nvPicPr>
          <p:cNvPr id="3" name="Рисунок 2" descr="34963446_0_1005f_b395fc0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7166"/>
            <a:ext cx="4500576" cy="6000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5288340"/>
            <a:ext cx="4441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семье и браку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pload.wikimedia.org/wikipedia/commons/f/f6/%D0%9F%D0%B0%D0%BC%D1%8F%D1%82%D0%BD%D0%B8%D0%BA_%D0%A3%D1%87%D0%B8%D1%82%D0%B5%D0%BB%D1%8E_(%D0%A3%D1%87%D0%B8%D1%82%D0%B5%D0%BB%D1%8C%D1%81%D0%BA%D0%B0%D1%8F_%D1%83%D0%BB%D0%B8%D1%86%D0%B0,%D0%A1%D0%B0%D0%BD%D0%BA%D1%82-%D0%9F%D0%B5%D1%82%D0%B5%D1%80%D0%B1%D1%83%D1%80%D0%B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855156" cy="5643602"/>
          </a:xfrm>
          <a:prstGeom prst="rect">
            <a:avLst/>
          </a:prstGeom>
          <a:noFill/>
        </p:spPr>
      </p:pic>
      <p:pic>
        <p:nvPicPr>
          <p:cNvPr id="24582" name="Picture 6" descr="http://spb.kp.ru/f/12/image/71/13/1921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4762533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4857760"/>
            <a:ext cx="36776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учителю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21/tunieves.0/0_ca36_6d820eb5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762500" cy="3171826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hQQEBQQEBQPFQ8VFBUVFRQUFBQVFBQVFBQVFBQUFRUXHCgfFxkjGRQUHy8gJCcpLSwsFSAxNTAqNSgrLCkBCQoKDgwOGg8PGi0lHiQsKSwtKSwsKSwsLCwpKS0sLCwsLCwsLCwsLCwsKSwsKSwsLCkpLCksLCksKSwsKSwsLP/AABEIALcBFAMBIgACEQEDEQH/xAAcAAACAgMBAQAAAAAAAAAAAAAAAQIGBAUHAwj/xABGEAACAQIEAwYDAwoDBQkAAAABAhEAAwQSITEFBkETIlFhcYEHMpEUobEjQlJicpLB0eHwM4KiFUOy0vEXJCU0g5Ojs+L/xAAZAQACAwEAAAAAAAAAAAAAAAAAAQIDBAX/xAAwEQACAgEDAQYEBgMBAAAAAAAAAQIDERIhMQQTFEFRYaEiMpGxQlJxgeHwYsHRI//aAAwDAQACEQMRAD8AyFWpAUwKcV3TliinFOnFMBRRFOKcUCFFEU6KAFFOKKKACinRQAqdFOgBUU6KACinRQAUUUwKACnTAqQWgZGnUgtazH8zYWwYuXrYb9FSXb3CSR71GUox5Y1Fvg2VFVHF/E/Dr/hpfuH0VB9SSfurW3/iq3+7wyAfr3Gb/hVaofU1rxLFTN+B0Cka5hf+JmLb5Rhk9LZY/wCtjWz5c4pxHHGRfFuwGh3FuwG6MVQBJzQR4AT7VBdUpPEUyToaWWy90qdFaygVKnQaBkYqJqVI0ARop0UDIAU4pxTimQFFOKcU4oAjFEVKKIoAjFEVKKKYEYp06KAFFFOKKAFFOiiKQBRTiiKAFFOKcVICgBAVILXjjMYllDcusqoOpMew8TVH438SZBXCgg9HZZkdY1kfT2qmy6NfJZCuU+C68R4paw657zqo89yfADcmqXxP4nGSMPaGX9K4TJ9FX+dUrEYt7rF7jM7eLGfp4DyFeYFc+zqpy42NcKIx53MniPGr+IYm7duMCScuZsgnWAswBWFkqZihlrLkvPOpW7ZYhVBLHQACST4ADerDwDki/i4eOzsH/eOD3h+om7eug866RwTlqxgx+SXvkQ1xtXb3/NHkIHrWmrp5T3eyKZ3Rjt4nPuE/DnEXYa9FlP1u9c/cG3+Yiuh8I4PbwtoWrQOWZJJlmYwCzHx0G2mlbA1GujXRGvgxzslPkVKnRVxAVKpRSpARNI1I0jQBGKKKdMYopxTApxTIiisfFcStWiq3bltC05c7BZjfU1LH4rsrT3DsqzVI50xYOKt3bTWg9u26LmYfNmYFhmGXuywmfmXwiaLrlWvUsrr1svF7HW0Q3HuILYEliwygbanz6Dc9JrG4fxy1iFz2u0KTGY2rgWRvDFYqi8OxRa0ExGIur35JIvXAxnQJct3MjSJ0lY6AnfofDrcWxrcjcZ1VGA6DIoGUdQDqJ110FdNsrfQlZBQPaKUVMilFbCgjFOKcUUAKKIpxRQAooinFFIBRTinFSApgILWJxfiqYa2XaJ6D+J8q8eO8eTCpqR2kaDw8yP4da5Vx3jj4i4e8Skkwep2zfT7qx9R1Gj4Y8miqrVu+CPHePXMXdz3ToPkUaKo8h4+da/LUkTr/AH61IJXKbbeWbksbIiq04r3w2Fa64t2lZ7jbKokn2/j0q/8AAPhoqgXMaczb9ip7o8ncfMfJYHmasrqlY/hITsUOSk8I4BexbZbKEgGGc6Iv7TePkJPlXQ+Acg2cPD3YvXt5Yfk1P6qHf1afQVZrdpUUIgVUAgKoAUDwAGgoJrpVdLGG73ZjnfKXAy1QJoJpVqKQpU6KAFRTiigBUoqVKkBGkRU6iRQMjFFOigBxTinFEVIieONwgu2ntNs6Mh/zKRP31yS7dv2YTE4cNlLf49t5ljLRckTJ10JrsYFabnS5lwNwD8421+t1P5Vl6mpTjq8i6mxxePM1HLvKbWsVbxaultGt5jas58pJEZDnM5YIbrqPzdKuJFarhjDJaI3BAjyI/wD1W3IqHRvMP3JdR8x5kUoqZFKK2mYjRFOKIoAUUVKKUUAKinFEUAAFYPHeMLhLDXWidlB6sdvYQSfIVsAK5v8AE/GP9ot2T/hi1nXzZmYMf9Cj2qm6eiDaLKo6pYK3xbjD32LOdSZPiSep8PQVgpb8dqaWTWRaSPD31riN5OmNAOk0XVkafyrJnTYH00/GvG+5j5fqR/CgC7cmc24HB4dbbo1vEGe1dUzZ+8cstmLRljuxAMwKuPDeO2cUGaw+YLGYQykTMSGA3g/SuHBp6D7q33JnGrljFJbQKwvMltlg6guNRB0IBJn1rdT1DWIvgy2Up5a5OttUamRUIrpmIjRUopRQMUU6cURQAooinFEUAKKIp0RSGRpRUqRFICMUqlFFAyUURUopxUiAgKr/AD9/5C4RuGtn/wCRf51YQK0fPS/+H3/S3/8Abbqu35JfoydfzL9TV8D4kbluesA+4/rVxVswBHUA/XWuU8A4tkQaDT+/5V1DhTZsPaY7m2p+orD0L3aNPUrZM9SKUV6EUorpGIhFEVOKUUARilFTilFAEYoipRRFACFaTm7lgY2z3YGItybTHYk7ox8Gga9CAfGd7FTWoyipLDHGTi8o4UtzKxR1KupIZWEEEaEHwIivVlBErvXSOdORhjB29iFxYGvRbwA0Vj0YdG9jpBHMLZZHKOCrqSGVgQQQdQRuK411TreHwdKuamso9hd6EEHyk/wqFySJy/Q6/Q16ESNRP415MI6nL6T9+9Ulp44e+1tg4CEqZAdEuLqIMo4Kn3FWfhPxFa0wzYbCHxa1bWzcI23XT7qrJA3/AJx9DW44Vwr/AGjdFq1btWLgQu7qXyEAqJFs5splhoCB6VbXKSfwkJqLXxHV+H49b9lLyyEdQ3eEFR+t0H1rAxfNeFttkF03bu2SwputPqvd++vLD8pLkS3iLt29bRVUWpyWQFAAlF1bbqxHlW3w+ES0MttERfBFCj6AV0VG+XzPBibrXCyYuAxr3SS1m5atx3e0Kh2P7AJyiPH/AKZsVKKUVpisLGclLeWKiKcURUgFFEVKKKAIxRFSiiKBkKIqUUiKQEIoqVFAE4oipRRFMiICsHj/AA04jC3rK/M6HL+0CGUfvKB71sIqQpNZWATw8nHOWMSC+VkWZ0BGk/rCuq8JxoZVQwGAgDyHT6fhXMObMCcHxBimiXD2q+EOSSPZ8w9hVl4VxAgLckkiD/Ofwriwm6bPudKUVbAvJWtfxXi9vDBe0IzMYUTvG59BIraWiHAZdmAI964xzVzO17FvcAtsiTaVDM5FdtZEQWaTIMiRtXTvu0QyuWYqq9csM6rg+JLcWSR9dD5CslHDaqQfSuP4C2zJ2t17ptQ2ZLZJdFZsykZpMSM28mN5Bq+cg4YhLrM7MxZYUl5VAGyyj6ox1n21O9ZenvnKelsuuqio5RZYoivQrWp4lxVrR2XKt20pmdbdxdT5ENPsK6E5qCyzJGLk8I2UUorx4ZjlxFlLyAhXEgGJGpBBjSQQRWQRUk01lCe2xGKktEUwKYibXgilmMAf3A8TXOPiThUugYtQqXgVRlE5mU6KXO2YaD0PkKzebOdks32sZbhNvTSFAYiZ133Gvh6mqhj+ZRetG3kIZiCzEgzDBtvauT1N2t6FwjfRXpWo8cGwZYO9YzqQ0DUef961l4QjLrFeGJTWRInrqQPb+lZTSbrgHKTYoIwu4YjMO1th4vIgeCchG5UEgzGu+9dPwHAcPhmdsPaS2XjNlzbDYAE90eQiq5YsWbODtGbWJwiElb6qbd20zEs7doneQZidZBEgMDBNb3gbMRmN9btltLeYKL4IElWde7dAAkMBOpnxrR01mJ4a5KL45jkzyKiRXsy1EpXXMB4xRFTIpRQBGKIqUUooAUURUoooAjFEVKKUUDI0oqdIikMhFOnFKkB6RTipRRFSIkYqQoimBQIp/wATODdrhhfUS9kyfHs2gN9DlPpmqlcB44EGRhJA6yZH39K7K1sMCrAFSCCDqCCIII8CK43zpyk2Buhlk4ZycjdR1NtvMDr1GviBzesq31r9zb01m2lnRuWOY1eyOoDaAbjxjx/rXLOZ7FlMfe+zuHs5swIjKC4DsqxuASR7Vkcq8YFi/wB4ns2Op8Nau+O5Rw2MZrik27pAJdYKsfFlO58wRWN2Nx0vwNCglLUjnPB713t1t2Vd2JbKigltszZQCOizHWK7Tyxw82cKoZGtuxZ3RmLspY6Akk7KF/jrNUnhXw/vYbFpd7W2FR5R0li2moymMsiQZPjvV7x+JLIYnMB0jXwiasptVb1YyyFsHPY9eIq5sv2JHbBSbfUF17yqfJiMp8ia5ZzZzkbt5TZBCKtvtbbjQ3LbMxVlIkhSxEHwNbPh/wAQ4xGS7KIGhs3SN5Eb+Va/nrjODxSG5aUfai6BXXQskNPaDYkAKAYnUCanb1HaR8iFdOhm/wDhVxBrli9bYkhHUrJJgOpECdhNuY8zV1IrkXw9422HxC2RGS66KfMk5R+On9a7CRW3pJ6q8eRn6iOmefM8oodwoLMQqgSWJAAHiSdAKnlrW8e4AuMti27Mqgk93XUqV+6ZHnWlt42KFjO5oOMc/wCDUk27aYi8vdBKKFH/AKjCSPQQfGqFxvmK7izD9mlsGVt2kVEB1E6CWME6kmrRxD4ROBOGxAY/o3Vyz5B1n7x71TeM8v4nBmMRadR0f5kPo6yvtM1y73b+JG+pV/hYYK4dRExr7eNWHhnKd7EoLiNZRDtnLT5GFQwDB3Iqm2LjtcVEHfJAGgO/rV/wuGvJYsWrpAsuncdHJJR4IZSIgq4tmD+FZMmjBpMfw/E4Yslu7bddS4sXlYMBvmthsx0HVdqwOH81X8MSbHY22Igstm0GI3jNlk7VmXEvXrowqot28c4VBkUpcSSzo+kJADQTEEjQgEefEuUcThxmvWLgX9JYdR6shIX3ppSxlCbjwx3uecbc3xDj9mE/4YrBxHGL9zV7146z87aHy10rHCjwFb3ljlG5jXBKsmHBlrpBggEApbJEF9/IRr4EWqbwgemKydA5G4rdxGFm+rBkIUMQ0uAohiWGp8xP87DFeeCwQs21tKXKoIBdizR5k7717RXcri4xSZzJtOTaIRRFSiiKmRIxRFSiiKAIxRFSiiKQyEUqnFKKAIRRUqKQz1iiKlFEUESMU4qUURTEICtBz9w03+H3QBLW8t0Dr3D3/wDQXqwAVMVGUdUXEIy0tM+cwKsvBOauxULcLaHQxMjwPWsLmngxweLu2Y7k5rfnbYkp9Pl9VNa2y4Bkxp5SK4Mo4eGdhPKyi/nnIta7S2t1lVlDEIYEnSddSdvevJ+bL76Lh74WNyhFa7hHMpYm13VtspVdok/KSOgms7CX2vfnsHUwyliYIMER061EDdYX4b4XGWbeId75u3FzNcV1hySe9DKYERtXovwhwg3fFH/PbH4W6PhrxoLbv4fEXLSul4lQzqmjiWygkSMyk6fp1elEgEag7Eag+hG9diquucE8HOssnGTWSr8H5BwuFuC6iu1wfK1xs2U+KgACfODHSK35WtJxrnfD4fuhluPMd090erCZ22E+1amxzsbpjOigx8sefXeh3VVbL2Eq7LN37lwyUBapV/mu2p/KXmE7S8gfQ/39a0trnHEdqxttbuWvzQ0ox1O0kwRtvFV99XkT7q/M6kor1GxnbrO0eflVMw3O50DoyNHeBKkA9BPXQjrXvxHjz4i3GGNnKQc6uzKx6iCFOkDbz36VPvleCPd55MHmC4l2byIq27KsbYCqmcnVn0jdVjXYa9TVBw/Ebt7scOhKjtRl6nNcYqBHh36zuGc3iHt4tGa27EgrrlRgoyaa5YXcCdT79B5S5bw6IMQqo9x2LKxQjsgGKqqB9VIjVtyZ8qwwg7pmuUlVEyOWOVEwIc5u1vuxL3WUBtY7q6khZE76k1u81BqNdiMVFYRzZScnlmvx/L2Gv63bFlj+llAb95YP31k4XBpZQW7SqltdAqiANST95J969qRowk84DLxgRqMVI1C7dCqWOwBJ0nahvHI0m9kOKIpqZpxRnIcEYoqVEUARiiKlSigCJFRIqcVE0DIxRTooGZEURUgKcUECEURU4oigRCKkKcUAUAVnnvlP7dYDWwPtNqSn667tbJ89x5+pNcYuKQSCCCDBBEEEGCCDsa+jxVU5w+H9vGzdtFbeK6kzkuQNM8bH9Ye4PTH1HT6/ijyaqLtPwy4OO270EHwq98Dw3bkXlOVssXCdBdGmUgz849NfERrS+IcIuYa6bV9GRx0PUfpKRoy+Y0rPwfFXw4A0a30giPr09K5jXmb+eC23uUO3uGWKELJd1XvnZUVFgAKIlixJ9q8+aMH9iwaJanLIFwj88kfnAn5SQ3d2rG4dzE5Uvlvra7oNxgBaEmB3iY3I2k1lYrFreW5ZudoykdBAYiHyrPeJI1GVGnKYmNHlkcHOnvsevl98x6a15msrHcKuK7dnaxOSTGe0waPPStvwb4c4/FEFbLoh/Pu/k1jx11PsDTSb4G5JcldzVZeA8j43EjtbSdmkSHuN2Yb9nqZ8YjzrqXJ3wsw2EdXvAX74lpdR2alQW7lsyDtu0+gra32cX0tDtCpGZnhNMoYZT+T66agiIHjBvjQ18/p7lXbJ/L6+xwfHWsRhbhtXxcRx+axkEeIOoYeYJrxt4xhqrMPQkaedfQuIwFu4ht3Ut3EPS6i3B7ZwY9q1F/kXAuIOFsj9gMh+qEVY+jl4Mr71HyOR4fjNtraWb9q2Tb+RwIkSWKXQD3kJJ1BBEyK6vy7x6w1hbdlswtqBuCx1gkgxrJk+ta/HfCzBurdmLlu5ByntGZQ0aEq0yJ6TVV4N8K8RcLHEuLCjQZStxmM7jKwAHmTPlSjXdVL4QlZVYtzqBx9uMxZVA3zSI9aLGJS5JtvbeDBysGg+BjY1Sk5Nx+H0w+MS6mxS+rAR5fP9xFbbgvLl+1dD3rlhlAOiC/1EQFZ8o9YPt0vU784cf79SlxqSymWNtPzk/wBRP0ivPtB4n7xU+wXwX6CjsF8F+grQlLxKsw9SIuLXnevKQy5hmjYHXWQNPODHpXutkDYL9BWv43Ziyzoq9ohR1IthiCjBgSI1GlRscowb9CUFFyS3PdMVaUZHuoLygfk2b8qwjVgu52O3hXtebIpd9EAks2gAG5JOkVrODWEu281y1bZ9AS9hFJAVco+XvRET5bCtkcGn6Fv9xfXwqql2SipZW/pwW29nGTWH9TBvcw4dVk38MDEgNdQZtNIEyR6TWxqP2ZZnKkwBOUTA2E+A8K9K0R1fiZTJxfyojSqUUoqRAjUanFRNAyNFOKKBmVFOKeWpZaMkSEURU8tEUCIRRFTiiKBEYqQoihtASAx8lEk+g60N43Y1ua/jnL1nG2+zvrMfKymHQncq3SYEgyDGorjXGuANw7Em3dUsp1tXI7rLPzRtI6jofY12K/icRmYphsSbWUFCMnebUFY1I1G+o9Kx+O2MRdt9kMLcuKTqHsho6D5oGpnbXoDBNczqLa5ptcr9DdVCyHPByhOZoBUksD5nX61l2OagIGfKF1kAmSTH4Hbyq2YrkC3ftjJw/FWLgUd9LruGaNSVdSqiQdB49KqmJ+FuPHyWLr6kQFKnc696AZ8id6y+GTRlGcvMV0KezeWMwfGNBP3Vh2uZcSjBiwidQcp6+O+8/StPieWsdh9Xw2LUTH+E5E6aAgEHcVDC8Hx19s1vDYljJ1FpgJEE6kR4fWllEtLLjgOfGtOc5ImRo/sdR01NXbhPOVplOY51mCVgPpB0B0Ijwgietck/7PuJX2Zvst3MBJ+UTt8uup7w0Hn4GNPiDiMHeaze7W1dSMyNuJAYSPQg+9SU2uGRda8UfR3D8VZv3QEYhCdiQGHd6+9TKLmUMrLqMxLAjKSPIQYnxrg+E55ZIYEhgZBBIIjwM6Va+D/E3untWQ7avuNNRP0rTG95Wpvj+szyp22R1K9ZtBA/5UBhcykld00WRl2M+3nuI/ZFFpLhF4g5s5UrCw2Ubr1kaEitDY56w96wgzKrJM94EHMSdPeKx73xNwIFu3c+1KLeYMQtuGmCYPaeMUdrttJ8+2/8C7Pfhce5v8Jhw6OSWzKqlQI1LHLB9ytZHEsELar3lNyYYKEGU5QSDlE9RvWq4TzphlttiFW61pjFthbJUMpYhWJMgggfSpLzDauWYy4kOrZ7l25aZU78/nH0A23qUrc2LfbP+hKt6OP7knTitXiuPpbnMCDJAEEM+sLlBEkkZenUb71kYHiXaM4ZSigrlLSM4YE5lkCV6SNDWqPUQbx4lLpklkzYrwxwPZPEE5W3MbCd6ygtMpVz3WCpPDyaTl3EtcQ5lAAOhzTO/T+vUVtorE4XhgmdQgWCRI66n+dZ2Ws/TbVpP1+5o6hp2Nr0+x5xRFemWllrQZzzilFemWkVoGecVEivQiokUsjPOKKlFFAEk4tYO16z++v8690xdttrlo+jqf41TDgUg999NZOUADzlaSYID5wG9FA39Z1rCupn4pFjjX4Z+heVIOxB9CDU+zPgfpVAbBWwflaP8n/KalYwK7Aso8jH4U+9S/L7/wAD7OHg39P5L5lpZapyWHBgX749Hf8A5hTe7dGgxF+TsTcbXTb5tKfe/wDEXYx/N7MuGWvTD2MzAHUVTLWJxEwL7g+DENPoTPga9U4hjEbS8J/Zt/xt1GzqVKDik90ThUoyT1Lb9f8AhfFtkK3zAE+Mk+BB6DTakloiD9NQANv4CqS3MWPGpdSP2LP10FZnD+YsbcuW0Y2zbZgrEIshSQGiD4HwNctKceDoOUJPfBnY7mC5Zusi4d3VYAuDMcwgGAQp01I3O1Rt803TH/drojwVzMaCZXxnb61v8mk5Gmf0fal2UxppPh4b/hUe0ZZ2SK7e5rxAMLh7vjMXQTtpI6bGsEcbvMwL4a6zKZkm6SCRHhAn0/jVtfD6gnfcaRp67dax7duHYQCO7002Ou3mKrcvBomovwZobnMN8Aj7NdOwBYOGEOGAEL0ygDyAmYqjcw8lHG4t8U9vEobmWUVCyjKipIYiT8s6+ddavKIj+G0HfT+9KFs7aDp6RqP5VNWY4RHRnlnL8DyFhrSqtzA4i84mXdr6FtSR3bZAEDT2ry4zyNZvqq2MJfwxUmSna3DckDRu1JiIJEeJrrBsyIERPnHh0/v6UDDifU9PONp/Cn2j8hdmvM4za+GABkfb/UW19+lZNnkFrbdoG4ijKNHCAEAghjMeBA9Ca7GqjYiZ2ECBr4eU/fXljMPKxoR49CPH603YxKtGg5RxzC32ADvaUMQ9wqTqywhyoFjVj46VYL6JlkosQdQiFttY03gdPGtW7fZrLsgWRHd1iCwUzBkVq8Tzdfa24VbYbWCA6kaakENuNaUYSsWpEbLYVS0tlwsAKuUIgXwVVA08oj/rUL9xlDhBByZRA7sw0fedq53f5xxrKAVQQ+cHK4aZYgH8pqoJ0G3dA2EVO5z9jf0bHr2Z+/8AKR49KfZyH2kH4r6mFwfmrFstvtfspLX0tvD25VGAlpRoO+wE6DeazcTzbfsWbTvYW6WUZuyctlYL3wQM3UMJmqzY4cy28ltLaoblu9AzSLlqcjCWJGntpWXiRfuIqMLeVGYqQqAqXa5cOu8Zrlwgba+VaO0uXDZR/wCPikW3l/iy4k9opYBwSEbLpETBG4mdfSt4UrnVnG4pNFuR/lt+fUp4E153+KYsMFbEOC0xqqidOqpPWtVN7hHEluZ7IRnL4WdIIHlSy1zrPi2WftN2Bv8AlbgI+nT3rGu4e8dWxF8+Ru3T+LVb3n0KuziuZfc6cU8j9DXk7AbwPWB+Ncqu4J2+a67dNcx9N2rHucLHUn6Uu8v8vuGiv83sdXGIUnKrIW8Ayk/QGaZB8vr/AErnPLiixirLiYLi2fS53PxYV0sirq7NaIySXB4EHyor1IpVaROa4i/fufLbw7WokByZMj5iNf6VuFvMLSqVt5gi9TEwNtKKK5KSyaLXpikjDOLYn5E/eP8AKvexjDp3R+8f5UUVPCMimzPs4ry8eprxfE5gdGJGu429/TaiilglrZiLxDUgq+nWV26dddD11/GtkmNBAJDToD8vj60UUYBTZC5jYBHe0novX38qhgscrSh2YEER0OnSiingWtplb/2XiLmLGFsMzuTKS+UFdTJJOkQZ9NOlWjE8qCx3bmIzXt2Ci4AGjUBtJHn/ANKdFc+UVGTSO3TJzgmzCtG9YP5K9eUjpnJUgdCpkHfr41uOGc95Wy4tRqf8W3MdPmt7+4+lFFJpYyTT3wXIXgyBl1UgERIkEaHXUU7Z6/3vrToqJIkrTETJj79/bepZT6GNx/fpRRTENjrudfv1jQj1++pE5l06AD29qKKHwM0fNtwWsBfcgwqqT/7lvz8a55w/iQYjWE1Gx3Gkb7T/AA3oorV03ys5fXRWtP0NxcuK1sEHWSNjuBP0ia1LYsbE/caVFacGHUzNtMI0kiAenl4+tTxRyrmE5SA35vT+hoooaGnkx2Q5iAG6kfJWq41myhslwxOzWxGi+dFFRksotobU0efAOYTccD0UkkyymSCQABOh/vSrBirMSY9e8adFQi9idySk8GpxZKOBAhgSNTuupH0pWsC12AMsnbf+dFFTjuVSWDKtcqub1q3cZVzkmVGZlNuG01gHz12robCiitlSSyGSEUUUVc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QQEBQQEBQPFQ8VFBUVFRQUFBQVFBQVFBQVFBQUFRUXHCgfFxkjGRQUHy8gJCcpLSwsFSAxNTAqNSgrLCkBCQoKDgwOGg8PGi0lHiQsKSwtKSwsKSwsLCwpKS0sLCwsLCwsLCwsLCwsKSwsKSwsLCkpLCksLCksKSwsKSwsLP/AABEIALcBFAMBIgACEQEDEQH/xAAcAAACAgMBAQAAAAAAAAAAAAAAAQIGBAUHAwj/xABGEAACAQIEAwYDAwoDBQkAAAABAhEAAwQSITEFBkETIlFhcYEHMpEUobEjQlJicpLB0eHwM4KiFUOy0vEXJCU0g5Ojs+L/xAAZAQACAwEAAAAAAAAAAAAAAAAAAQIDBAX/xAAwEQACAgEDAQYEBgMBAAAAAAAAAQIDERIhMQQTFEFRYaEiMpGxQlJxgeHwYsHRI//aAAwDAQACEQMRAD8AyFWpAUwKcV3TliinFOnFMBRRFOKcUCFFEU6KAFFOKKKACinRQAqdFOgBUU6KACinRQAUUUwKACnTAqQWgZGnUgtazH8zYWwYuXrYb9FSXb3CSR71GUox5Y1Fvg2VFVHF/E/Dr/hpfuH0VB9SSfurW3/iq3+7wyAfr3Gb/hVaofU1rxLFTN+B0Cka5hf+JmLb5Rhk9LZY/wCtjWz5c4pxHHGRfFuwGh3FuwG6MVQBJzQR4AT7VBdUpPEUyToaWWy90qdFaygVKnQaBkYqJqVI0ARop0UDIAU4pxTimQFFOKcU4oAjFEVKKIoAjFEVKKKYEYp06KAFFFOKKAFFOiiKQBRTiiKAFFOKcVICgBAVILXjjMYllDcusqoOpMew8TVH438SZBXCgg9HZZkdY1kfT2qmy6NfJZCuU+C68R4paw657zqo89yfADcmqXxP4nGSMPaGX9K4TJ9FX+dUrEYt7rF7jM7eLGfp4DyFeYFc+zqpy42NcKIx53MniPGr+IYm7duMCScuZsgnWAswBWFkqZihlrLkvPOpW7ZYhVBLHQACST4ADerDwDki/i4eOzsH/eOD3h+om7eug866RwTlqxgx+SXvkQ1xtXb3/NHkIHrWmrp5T3eyKZ3Rjt4nPuE/DnEXYa9FlP1u9c/cG3+Yiuh8I4PbwtoWrQOWZJJlmYwCzHx0G2mlbA1GujXRGvgxzslPkVKnRVxAVKpRSpARNI1I0jQBGKKKdMYopxTApxTIiisfFcStWiq3bltC05c7BZjfU1LH4rsrT3DsqzVI50xYOKt3bTWg9u26LmYfNmYFhmGXuywmfmXwiaLrlWvUsrr1svF7HW0Q3HuILYEliwygbanz6Dc9JrG4fxy1iFz2u0KTGY2rgWRvDFYqi8OxRa0ExGIur35JIvXAxnQJct3MjSJ0lY6AnfofDrcWxrcjcZ1VGA6DIoGUdQDqJ110FdNsrfQlZBQPaKUVMilFbCgjFOKcUUAKKIpxRQAooinFFIBRTinFSApgILWJxfiqYa2XaJ6D+J8q8eO8eTCpqR2kaDw8yP4da5Vx3jj4i4e8Skkwep2zfT7qx9R1Gj4Y8miqrVu+CPHePXMXdz3ToPkUaKo8h4+da/LUkTr/AH61IJXKbbeWbksbIiq04r3w2Fa64t2lZ7jbKokn2/j0q/8AAPhoqgXMaczb9ip7o8ncfMfJYHmasrqlY/hITsUOSk8I4BexbZbKEgGGc6Iv7TePkJPlXQ+Acg2cPD3YvXt5Yfk1P6qHf1afQVZrdpUUIgVUAgKoAUDwAGgoJrpVdLGG73ZjnfKXAy1QJoJpVqKQpU6KAFRTiigBUoqVKkBGkRU6iRQMjFFOigBxTinFEVIieONwgu2ntNs6Mh/zKRP31yS7dv2YTE4cNlLf49t5ljLRckTJ10JrsYFabnS5lwNwD8421+t1P5Vl6mpTjq8i6mxxePM1HLvKbWsVbxaultGt5jas58pJEZDnM5YIbrqPzdKuJFarhjDJaI3BAjyI/wD1W3IqHRvMP3JdR8x5kUoqZFKK2mYjRFOKIoAUUVKKUUAKinFEUAAFYPHeMLhLDXWidlB6sdvYQSfIVsAK5v8AE/GP9ot2T/hi1nXzZmYMf9Cj2qm6eiDaLKo6pYK3xbjD32LOdSZPiSep8PQVgpb8dqaWTWRaSPD31riN5OmNAOk0XVkafyrJnTYH00/GvG+5j5fqR/CgC7cmc24HB4dbbo1vEGe1dUzZ+8cstmLRljuxAMwKuPDeO2cUGaw+YLGYQykTMSGA3g/SuHBp6D7q33JnGrljFJbQKwvMltlg6guNRB0IBJn1rdT1DWIvgy2Up5a5OttUamRUIrpmIjRUopRQMUU6cURQAooinFEUAKKIp0RSGRpRUqRFICMUqlFFAyUURUopxUiAgKr/AD9/5C4RuGtn/wCRf51YQK0fPS/+H3/S3/8Abbqu35JfoydfzL9TV8D4kbluesA+4/rVxVswBHUA/XWuU8A4tkQaDT+/5V1DhTZsPaY7m2p+orD0L3aNPUrZM9SKUV6EUorpGIhFEVOKUUARilFTilFAEYoipRRFACFaTm7lgY2z3YGItybTHYk7ox8Gga9CAfGd7FTWoyipLDHGTi8o4UtzKxR1KupIZWEEEaEHwIivVlBErvXSOdORhjB29iFxYGvRbwA0Vj0YdG9jpBHMLZZHKOCrqSGVgQQQdQRuK411TreHwdKuamso9hd6EEHyk/wqFySJy/Q6/Q16ESNRP415MI6nL6T9+9Ulp44e+1tg4CEqZAdEuLqIMo4Kn3FWfhPxFa0wzYbCHxa1bWzcI23XT7qrJA3/AJx9DW44Vwr/AGjdFq1btWLgQu7qXyEAqJFs5splhoCB6VbXKSfwkJqLXxHV+H49b9lLyyEdQ3eEFR+t0H1rAxfNeFttkF03bu2SwputPqvd++vLD8pLkS3iLt29bRVUWpyWQFAAlF1bbqxHlW3w+ES0MttERfBFCj6AV0VG+XzPBibrXCyYuAxr3SS1m5atx3e0Kh2P7AJyiPH/AKZsVKKUVpisLGclLeWKiKcURUgFFEVKKKAIxRFSiiKBkKIqUUiKQEIoqVFAE4oipRRFMiICsHj/AA04jC3rK/M6HL+0CGUfvKB71sIqQpNZWATw8nHOWMSC+VkWZ0BGk/rCuq8JxoZVQwGAgDyHT6fhXMObMCcHxBimiXD2q+EOSSPZ8w9hVl4VxAgLckkiD/Ofwriwm6bPudKUVbAvJWtfxXi9vDBe0IzMYUTvG59BIraWiHAZdmAI964xzVzO17FvcAtsiTaVDM5FdtZEQWaTIMiRtXTvu0QyuWYqq9csM6rg+JLcWSR9dD5CslHDaqQfSuP4C2zJ2t17ptQ2ZLZJdFZsykZpMSM28mN5Bq+cg4YhLrM7MxZYUl5VAGyyj6ox1n21O9ZenvnKelsuuqio5RZYoivQrWp4lxVrR2XKt20pmdbdxdT5ENPsK6E5qCyzJGLk8I2UUorx4ZjlxFlLyAhXEgGJGpBBjSQQRWQRUk01lCe2xGKktEUwKYibXgilmMAf3A8TXOPiThUugYtQqXgVRlE5mU6KXO2YaD0PkKzebOdks32sZbhNvTSFAYiZ133Gvh6mqhj+ZRetG3kIZiCzEgzDBtvauT1N2t6FwjfRXpWo8cGwZYO9YzqQ0DUef961l4QjLrFeGJTWRInrqQPb+lZTSbrgHKTYoIwu4YjMO1th4vIgeCchG5UEgzGu+9dPwHAcPhmdsPaS2XjNlzbDYAE90eQiq5YsWbODtGbWJwiElb6qbd20zEs7doneQZidZBEgMDBNb3gbMRmN9btltLeYKL4IElWde7dAAkMBOpnxrR01mJ4a5KL45jkzyKiRXsy1EpXXMB4xRFTIpRQBGKIqUUooAUURUoooAjFEVKKUUDI0oqdIikMhFOnFKkB6RTipRRFSIkYqQoimBQIp/wATODdrhhfUS9kyfHs2gN9DlPpmqlcB44EGRhJA6yZH39K7K1sMCrAFSCCDqCCIII8CK43zpyk2Buhlk4ZycjdR1NtvMDr1GviBzesq31r9zb01m2lnRuWOY1eyOoDaAbjxjx/rXLOZ7FlMfe+zuHs5swIjKC4DsqxuASR7Vkcq8YFi/wB4ns2Op8Nau+O5Rw2MZrik27pAJdYKsfFlO58wRWN2Nx0vwNCglLUjnPB713t1t2Vd2JbKigltszZQCOizHWK7Tyxw82cKoZGtuxZ3RmLspY6Akk7KF/jrNUnhXw/vYbFpd7W2FR5R0li2moymMsiQZPjvV7x+JLIYnMB0jXwiasptVb1YyyFsHPY9eIq5sv2JHbBSbfUF17yqfJiMp8ia5ZzZzkbt5TZBCKtvtbbjQ3LbMxVlIkhSxEHwNbPh/wAQ4xGS7KIGhs3SN5Eb+Va/nrjODxSG5aUfai6BXXQskNPaDYkAKAYnUCanb1HaR8iFdOhm/wDhVxBrli9bYkhHUrJJgOpECdhNuY8zV1IrkXw9422HxC2RGS66KfMk5R+On9a7CRW3pJ6q8eRn6iOmefM8oodwoLMQqgSWJAAHiSdAKnlrW8e4AuMti27Mqgk93XUqV+6ZHnWlt42KFjO5oOMc/wCDUk27aYi8vdBKKFH/AKjCSPQQfGqFxvmK7izD9mlsGVt2kVEB1E6CWME6kmrRxD4ROBOGxAY/o3Vyz5B1n7x71TeM8v4nBmMRadR0f5kPo6yvtM1y73b+JG+pV/hYYK4dRExr7eNWHhnKd7EoLiNZRDtnLT5GFQwDB3Iqm2LjtcVEHfJAGgO/rV/wuGvJYsWrpAsuncdHJJR4IZSIgq4tmD+FZMmjBpMfw/E4Yslu7bddS4sXlYMBvmthsx0HVdqwOH81X8MSbHY22Igstm0GI3jNlk7VmXEvXrowqot28c4VBkUpcSSzo+kJADQTEEjQgEefEuUcThxmvWLgX9JYdR6shIX3ppSxlCbjwx3uecbc3xDj9mE/4YrBxHGL9zV7146z87aHy10rHCjwFb3ljlG5jXBKsmHBlrpBggEApbJEF9/IRr4EWqbwgemKydA5G4rdxGFm+rBkIUMQ0uAohiWGp8xP87DFeeCwQs21tKXKoIBdizR5k7717RXcri4xSZzJtOTaIRRFSiiKmRIxRFSiiKAIxRFSiiKQyEUqnFKKAIRRUqKQz1iiKlFEUESMU4qUURTEICtBz9w03+H3QBLW8t0Dr3D3/wDQXqwAVMVGUdUXEIy0tM+cwKsvBOauxULcLaHQxMjwPWsLmngxweLu2Y7k5rfnbYkp9Pl9VNa2y4Bkxp5SK4Mo4eGdhPKyi/nnIta7S2t1lVlDEIYEnSddSdvevJ+bL76Lh74WNyhFa7hHMpYm13VtspVdok/KSOgms7CX2vfnsHUwyliYIMER061EDdYX4b4XGWbeId75u3FzNcV1hySe9DKYERtXovwhwg3fFH/PbH4W6PhrxoLbv4fEXLSul4lQzqmjiWygkSMyk6fp1elEgEag7Eag+hG9diquucE8HOssnGTWSr8H5BwuFuC6iu1wfK1xs2U+KgACfODHSK35WtJxrnfD4fuhluPMd090erCZ22E+1amxzsbpjOigx8sefXeh3VVbL2Eq7LN37lwyUBapV/mu2p/KXmE7S8gfQ/39a0trnHEdqxttbuWvzQ0ox1O0kwRtvFV99XkT7q/M6kor1GxnbrO0eflVMw3O50DoyNHeBKkA9BPXQjrXvxHjz4i3GGNnKQc6uzKx6iCFOkDbz36VPvleCPd55MHmC4l2byIq27KsbYCqmcnVn0jdVjXYa9TVBw/Ebt7scOhKjtRl6nNcYqBHh36zuGc3iHt4tGa27EgrrlRgoyaa5YXcCdT79B5S5bw6IMQqo9x2LKxQjsgGKqqB9VIjVtyZ8qwwg7pmuUlVEyOWOVEwIc5u1vuxL3WUBtY7q6khZE76k1u81BqNdiMVFYRzZScnlmvx/L2Gv63bFlj+llAb95YP31k4XBpZQW7SqltdAqiANST95J969qRowk84DLxgRqMVI1C7dCqWOwBJ0nahvHI0m9kOKIpqZpxRnIcEYoqVEUARiiKlSigCJFRIqcVE0DIxRTooGZEURUgKcUECEURU4oigRCKkKcUAUAVnnvlP7dYDWwPtNqSn667tbJ89x5+pNcYuKQSCCCDBBEEEGCCDsa+jxVU5w+H9vGzdtFbeK6kzkuQNM8bH9Ye4PTH1HT6/ijyaqLtPwy4OO270EHwq98Dw3bkXlOVssXCdBdGmUgz849NfERrS+IcIuYa6bV9GRx0PUfpKRoy+Y0rPwfFXw4A0a30giPr09K5jXmb+eC23uUO3uGWKELJd1XvnZUVFgAKIlixJ9q8+aMH9iwaJanLIFwj88kfnAn5SQ3d2rG4dzE5Uvlvra7oNxgBaEmB3iY3I2k1lYrFreW5ZudoykdBAYiHyrPeJI1GVGnKYmNHlkcHOnvsevl98x6a15msrHcKuK7dnaxOSTGe0waPPStvwb4c4/FEFbLoh/Pu/k1jx11PsDTSb4G5JcldzVZeA8j43EjtbSdmkSHuN2Yb9nqZ8YjzrqXJ3wsw2EdXvAX74lpdR2alQW7lsyDtu0+gra32cX0tDtCpGZnhNMoYZT+T66agiIHjBvjQ18/p7lXbJ/L6+xwfHWsRhbhtXxcRx+axkEeIOoYeYJrxt4xhqrMPQkaedfQuIwFu4ht3Ut3EPS6i3B7ZwY9q1F/kXAuIOFsj9gMh+qEVY+jl4Mr71HyOR4fjNtraWb9q2Tb+RwIkSWKXQD3kJJ1BBEyK6vy7x6w1hbdlswtqBuCx1gkgxrJk+ta/HfCzBurdmLlu5ByntGZQ0aEq0yJ6TVV4N8K8RcLHEuLCjQZStxmM7jKwAHmTPlSjXdVL4QlZVYtzqBx9uMxZVA3zSI9aLGJS5JtvbeDBysGg+BjY1Sk5Nx+H0w+MS6mxS+rAR5fP9xFbbgvLl+1dD3rlhlAOiC/1EQFZ8o9YPt0vU784cf79SlxqSymWNtPzk/wBRP0ivPtB4n7xU+wXwX6CjsF8F+grQlLxKsw9SIuLXnevKQy5hmjYHXWQNPODHpXutkDYL9BWv43Ziyzoq9ohR1IthiCjBgSI1GlRscowb9CUFFyS3PdMVaUZHuoLygfk2b8qwjVgu52O3hXtebIpd9EAks2gAG5JOkVrODWEu281y1bZ9AS9hFJAVco+XvRET5bCtkcGn6Fv9xfXwqql2SipZW/pwW29nGTWH9TBvcw4dVk38MDEgNdQZtNIEyR6TWxqP2ZZnKkwBOUTA2E+A8K9K0R1fiZTJxfyojSqUUoqRAjUanFRNAyNFOKKBmVFOKeWpZaMkSEURU8tEUCIRRFTiiKBEYqQoihtASAx8lEk+g60N43Y1ua/jnL1nG2+zvrMfKymHQncq3SYEgyDGorjXGuANw7Em3dUsp1tXI7rLPzRtI6jofY12K/icRmYphsSbWUFCMnebUFY1I1G+o9Kx+O2MRdt9kMLcuKTqHsho6D5oGpnbXoDBNczqLa5ptcr9DdVCyHPByhOZoBUksD5nX61l2OagIGfKF1kAmSTH4Hbyq2YrkC3ftjJw/FWLgUd9LruGaNSVdSqiQdB49KqmJ+FuPHyWLr6kQFKnc696AZ8id6y+GTRlGcvMV0KezeWMwfGNBP3Vh2uZcSjBiwidQcp6+O+8/StPieWsdh9Xw2LUTH+E5E6aAgEHcVDC8Hx19s1vDYljJ1FpgJEE6kR4fWllEtLLjgOfGtOc5ImRo/sdR01NXbhPOVplOY51mCVgPpB0B0Ijwgietck/7PuJX2Zvst3MBJ+UTt8uup7w0Hn4GNPiDiMHeaze7W1dSMyNuJAYSPQg+9SU2uGRda8UfR3D8VZv3QEYhCdiQGHd6+9TKLmUMrLqMxLAjKSPIQYnxrg+E55ZIYEhgZBBIIjwM6Va+D/E3untWQ7avuNNRP0rTG95Wpvj+szyp22R1K9ZtBA/5UBhcykld00WRl2M+3nuI/ZFFpLhF4g5s5UrCw2Ubr1kaEitDY56w96wgzKrJM94EHMSdPeKx73xNwIFu3c+1KLeYMQtuGmCYPaeMUdrttJ8+2/8C7Pfhce5v8Jhw6OSWzKqlQI1LHLB9ytZHEsELar3lNyYYKEGU5QSDlE9RvWq4TzphlttiFW61pjFthbJUMpYhWJMgggfSpLzDauWYy4kOrZ7l25aZU78/nH0A23qUrc2LfbP+hKt6OP7knTitXiuPpbnMCDJAEEM+sLlBEkkZenUb71kYHiXaM4ZSigrlLSM4YE5lkCV6SNDWqPUQbx4lLpklkzYrwxwPZPEE5W3MbCd6ygtMpVz3WCpPDyaTl3EtcQ5lAAOhzTO/T+vUVtorE4XhgmdQgWCRI66n+dZ2Ws/TbVpP1+5o6hp2Nr0+x5xRFemWllrQZzzilFemWkVoGecVEivQiokUsjPOKKlFFAEk4tYO16z++v8690xdttrlo+jqf41TDgUg999NZOUADzlaSYID5wG9FA39Z1rCupn4pFjjX4Z+heVIOxB9CDU+zPgfpVAbBWwflaP8n/KalYwK7Aso8jH4U+9S/L7/wAD7OHg39P5L5lpZapyWHBgX749Hf8A5hTe7dGgxF+TsTcbXTb5tKfe/wDEXYx/N7MuGWvTD2MzAHUVTLWJxEwL7g+DENPoTPga9U4hjEbS8J/Zt/xt1GzqVKDik90ThUoyT1Lb9f8AhfFtkK3zAE+Mk+BB6DTakloiD9NQANv4CqS3MWPGpdSP2LP10FZnD+YsbcuW0Y2zbZgrEIshSQGiD4HwNctKceDoOUJPfBnY7mC5Zusi4d3VYAuDMcwgGAQp01I3O1Rt803TH/drojwVzMaCZXxnb61v8mk5Gmf0fal2UxppPh4b/hUe0ZZ2SK7e5rxAMLh7vjMXQTtpI6bGsEcbvMwL4a6zKZkm6SCRHhAn0/jVtfD6gnfcaRp67dax7duHYQCO7002Ou3mKrcvBomovwZobnMN8Aj7NdOwBYOGEOGAEL0ygDyAmYqjcw8lHG4t8U9vEobmWUVCyjKipIYiT8s6+ddavKIj+G0HfT+9KFs7aDp6RqP5VNWY4RHRnlnL8DyFhrSqtzA4i84mXdr6FtSR3bZAEDT2ry4zyNZvqq2MJfwxUmSna3DckDRu1JiIJEeJrrBsyIERPnHh0/v6UDDifU9PONp/Cn2j8hdmvM4za+GABkfb/UW19+lZNnkFrbdoG4ijKNHCAEAghjMeBA9Ca7GqjYiZ2ECBr4eU/fXljMPKxoR49CPH603YxKtGg5RxzC32ADvaUMQ9wqTqywhyoFjVj46VYL6JlkosQdQiFttY03gdPGtW7fZrLsgWRHd1iCwUzBkVq8Tzdfa24VbYbWCA6kaakENuNaUYSsWpEbLYVS0tlwsAKuUIgXwVVA08oj/rUL9xlDhBByZRA7sw0fedq53f5xxrKAVQQ+cHK4aZYgH8pqoJ0G3dA2EVO5z9jf0bHr2Z+/8AKR49KfZyH2kH4r6mFwfmrFstvtfspLX0tvD25VGAlpRoO+wE6DeazcTzbfsWbTvYW6WUZuyctlYL3wQM3UMJmqzY4cy28ltLaoblu9AzSLlqcjCWJGntpWXiRfuIqMLeVGYqQqAqXa5cOu8Zrlwgba+VaO0uXDZR/wCPikW3l/iy4k9opYBwSEbLpETBG4mdfSt4UrnVnG4pNFuR/lt+fUp4E153+KYsMFbEOC0xqqidOqpPWtVN7hHEluZ7IRnL4WdIIHlSy1zrPi2WftN2Bv8AlbgI+nT3rGu4e8dWxF8+Ru3T+LVb3n0KuziuZfc6cU8j9DXk7AbwPWB+Ncqu4J2+a67dNcx9N2rHucLHUn6Uu8v8vuGiv83sdXGIUnKrIW8Ayk/QGaZB8vr/AErnPLiixirLiYLi2fS53PxYV0sirq7NaIySXB4EHyor1IpVaROa4i/fufLbw7WokByZMj5iNf6VuFvMLSqVt5gi9TEwNtKKK5KSyaLXpikjDOLYn5E/eP8AKvexjDp3R+8f5UUVPCMimzPs4ry8eprxfE5gdGJGu429/TaiilglrZiLxDUgq+nWV26dddD11/GtkmNBAJDToD8vj60UUYBTZC5jYBHe0novX38qhgscrSh2YEER0OnSiingWtplb/2XiLmLGFsMzuTKS+UFdTJJOkQZ9NOlWjE8qCx3bmIzXt2Ci4AGjUBtJHn/ANKdFc+UVGTSO3TJzgmzCtG9YP5K9eUjpnJUgdCpkHfr41uOGc95Wy4tRqf8W3MdPmt7+4+lFFJpYyTT3wXIXgyBl1UgERIkEaHXUU7Z6/3vrToqJIkrTETJj79/bepZT6GNx/fpRRTENjrudfv1jQj1++pE5l06AD29qKKHwM0fNtwWsBfcgwqqT/7lvz8a55w/iQYjWE1Gx3Gkb7T/AA3oorV03ys5fXRWtP0NxcuK1sEHWSNjuBP0ia1LYsbE/caVFacGHUzNtMI0kiAenl4+tTxRyrmE5SA35vT+hoooaGnkx2Q5iAG6kfJWq41myhslwxOzWxGi+dFFRksotobU0efAOYTccD0UkkyymSCQABOh/vSrBirMSY9e8adFQi9idySk8GpxZKOBAhgSNTuupH0pWsC12AMsnbf+dFFTjuVSWDKtcqub1q3cZVzkmVGZlNuG01gHz12robCiitlSSyGSEUUUVc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data:image/jpeg;base64,/9j/4AAQSkZJRgABAQAAAQABAAD/2wCEAAkGBhQSEBQUDxQVFBUWFRUXFRQVFBcUFBQVFRUXFRYWFhUYHCcfFxkjHRUUHy8gIycpLCwsFR4xNTAqNSgrLSkBCQoKDgwOGg8PGiwlHyQpLCksLC0qLyksLCwsLywsLCwpLCwsLCwsKiwsLCksLCksLCwsLCwsLCksLCwsLCwsLP/AABEIARQAtwMBIgACEQEDEQH/xAAcAAABBQEBAQAAAAAAAAAAAAACAAEDBAUGBwj/xABEEAACAQMDAQUGAggEBAUFAAABAhEAAyEEEjFBBQYiUWETMnGBkaFCsQcUI1JywdHwM2KCkhUWQ+FTorLS8VRzg8Li/8QAGQEAAwEBAQAAAAAAAAAAAAAAAAECAwQF/8QAKREAAgICAgICAQMFAQAAAAAAAAECEQMhEjETQQRRYRQy8FJxgaGxQv/aAAwDAQACEQMRAD8AvRTxRRSivYOAGKeKKKUUwBiniiilFAAxSiiilFAAxSiiinoACKeKKKVAAxSiiilFAAxSiiilFAAxTRRxTRQAEUoo4popAARQkVIRTEUARxSoopUgJYp4p4p4qhAxSiiilFAAxTxTxSigBopRRRTRQA0UooopUADTxT0qABininpUCGilFFFKKABimiiilFAAxTRRRSigYBFMRRkU0UABFKiilQBJFPFPFKKYhopRRRTRQA0Uop6VAA09PSigBqUU9KkA0Uop4p4oAaKVPFKKAGilT08UADSiiilFAARSiiilFAARSijimigCOKVGRSoAOKUUVKqEDFKipqAGpU8UopADSoopRQANKiilFADUop6egAYp4p4pwKABin20e2uM7yd/AhNvRwzfiu8qPRB+I+vHxqMmSONWyoxcnSOg7Y7es6ZZut4j7qLl2+A6D1MCuF1Xee5rLyW2LW7LuqlLZlirMB4jjcc+g9K527fZ2LOxZiZLEySfOa7zuR3U2hdTeHiIm0p/CCPfPqRwOgM8nHCpzzyr0dPGOKN+zsIpooyKaK9E5AIpRRRTUDBilRRSpAFFKKKKUVQgaUUVKKBAxTRRRSigAYpRRRSigBopRTxSigBopRRRTxQAMUXAk4A5NEFriO/veXnTWT/94j7Wwfz+nnWeTIscbZcIuTpGd3v74tdLWdOYtcM45u+Ynon5/DFcnFGBVrs3s1791bVsSzH5Aclj6ASa8iUpZJW+z0ElBGt3L7ufrN3dcH7K2QW8nbkJ/M+nxr1E1B2X2Wmnsrat8L16sx5Y+pP9OlTmvVw4/HGvZwZJ82AaaKI0orYzBpooopRQMGKaiilSAOKUUUUopiBilFFFKKAAilFFFKKABilFFFKKABilFFFKKAGiiApAVIq0AYfe3t39V08r/iOdtv0PVvkPuRXkjOSSSZJJM+vU1v8AfztcX9UVUytrwD4g+I/X8hWEtuvI+Rk5y/B34o8YiFeo9yO7n6va9rcH7W6Bg8onIX4nBPyHSuD7stYXUhtYSLaAsBtLb3EbVMdOvl4YPNeldi97rWruslpXELuBYAbhIBwCY5HNa/FjG7b36Izt1S6NVqA1Ky0EV6RxgRSinZgOawdd3jZnNnQp7W6MM5/wrX8TcE+k/Xisp5Yx17+i4wctmtqtYlsA3GCgmASYzUqmRI61k9m93IcXdU5v3uhb3Lf8C8D4wPQCtmKcHJ7kKVLoGKVPFPWhIUU8UUUopABFKKOKaKBAxSiiilFMAYpRSuXAsbiBJAEmJJ4A8z6UUUgAiniiilFMBgKpdv8AaHsNLduDkLC/xN4V+5+1aAFYHfzSu+iYWlLQyswHOxZJIHWDB+E1nkbUXRUNyVnkfLEnOatW1/8AgZoLGn8zUptkcQa8Y9Mjuc+Vb/dDtDT6a6L166wIDKLSW2bnwy7GBHWBPTOIrCYeYNFp1UNlBcHAWWX6FTz9aqEuLsmStUe1aHXJftLdtGUaYJBBwSDIPGQap9q9tW7CFrjAAfMk+SjqardhhF0toJutqUkWySzqX8RkmJyT0pdm9gW/bG9ddr1yf2ZuDaLa9AicA+uflXX55ZHwTr8nN41BcnsqW9PqNYJubtNZP4ci/cX1P/TB+vp1rd0miS0gS0oRRwAI+Z8z6nNWitCRXXjxRh0YSm5dgRTRRxSitCAIpqOKVAySKUUcUopCI4pRUkUooACKi1b7bbHcqkKYZvdBjBb0mKsRUWq0ouIyNwwIxyJ6j1HPypO60C72cL2L2s2u1Ntbr7TaJcKrIJPs9rEEHfOSIUDaCTMwa7zbXL6LshdLcEn2jWyCLhUK/s3BVgADAUZxxXWbaw+O9NPuzbMtproi20ttS7aW2ukxIwKMU+2nilYjA7W7j6bUEsVNtzy9o7ZPmykFT8Yn1rle0v0a6i3JsOt9f3f8O5HwJ2t9flXpQFSLWU8MJdo1jllH2eFNa5kQwkEEQQRggjoa6DuLYtm8zuSWtBWQAgLncp3YJPI8uar96VC6/Ugf+IT/ALgG/nUHZa6i1uu6e2zAiCxWU5nn4ivLkqbR3xdqzv7up3M220nuePbfZWhhgbUEzzkkehNZvZGosrcA9rqbZ3DdZuXZUKM7m9qvtAsgcHMj1riu0O8l+dpC2yNwJRAr+L3vHyJ6xE1lhScn6nJNQnxdjatUe727quJRgw8wZpyteR9zdfdTV2ktNAdwrAiQV5YR5Yk/AeVevkV62HL5I3R5+WHB0RbaUUcUorYzI4p6KKVAEkUoo4pRSsAIpbaPbSiiwAinii204WiwOU74MbVyzd/CZtt8feX6jf8AQVqd2Nf7axOfCdueoABU/Qx8qtds9kLqbDWmMTBVudrLlWjrB6eU1yPZXa92w5tXBFy2YZejYxHmpEEGuOb8WTn6Z0wXkhx9o7PXapbSF34kD4kmAKytN3tsPeW0rSzGBtEgE8SenT61B3ytNqtA36qTuBDFAfGyqCHWOpE7v9Pwrhu6nbC/renSSn7RFESU2kyQM+HcfTOOKMmZqa4vQQxpxd9nqXaOtFlQzhiswxUTtHmRyR8KspBAKkEEAgjIIOQRWB351Cmw1sXVQssHcPAcgjPKtjBE8mQcRx+h7339BbFh/Z3R7yMr7tqsAdkYIg+YHJqn8lRk12iVhbjZ6iFrne+Xeg6RFSypa9cB24LBFyN8AZMjA9DPkY+5/e59Y5U2jtgn2gBCrHAJ4M+Qz8uOuCda2UvJG46M2uEtnzvf1DBizhixOd0yxJzM8kmut7V1JNsNdIQqFhfC8q4gMoMgnoR1A5BFekd5dVs07Dln8I884J+mPiRXkCdhXr2qSx+M8TwluSdxA4EZj+orzsuPjLinZ2458o29Gr3D7sDWXrl7UL+xTGxf2atcMYhY8IEkxGSPhXoZ7p6P/wCms/7Afzq32N2X+rae3ZDF/ZrG4iJkljjpzVo134sUYxprZxzyOT0UNN2NYtmbVm0h6Fbagj5gTVk1IRR6i1DMB0JH3rW0tGfeyvFKKPbSinYEcUqOKVFgSRSijuKV98Ff4hA/3cfegS8pJCspI5AYEj4gVipp9Mtxa7QopbaOKfbVWSBFLbRxSiiwoECsPvR3W/WlDWm9nfQEI/Rhzsf0nr0k+ZrfimuOFBZsAAkn0GaUqkqY4tp2jyNNVe0tw2O0FYBsrnAM4ZHU8SOQZB8qu6fSaPTut4Agjjc24KehUcz9a7fvN3fTX6aBhx4rLkFYJ6EESFYQDjyPSvJrWofSXWS4kOCVuBveAH4QenQgjyBzXm5cfB66O/HPkt9m33i1v64FUp7O2ZAvXEPhb8MeSk4k4rtu7nc3QixbvDTpuKAsbha4FZcPhyRhg2Y6Vw2nsrqLbBhvBEh1Pix5jo3yIOfhVq+up03Z9xDfJXaFFtSICsRvLYmemCYk0YpqO2hZIuWkzqO3u/K2FAshOQArNtO3qQIhRj++Kx736ST12g+Svu+GYFeY3tRJ5k+pn869b7mfo+sNoVOsshrl2XklldEPuAEEEYG6P81WnkyPsmShjW0cf273lt6t0a4LqEMNzq0wFUhdqSADJ5+NX+6Pa9ixeNy5qWYiUG4HxWmgw0qSpDQcHp6mu1sfoz0Cf9Jn/juuY+ABH3q8vc3RhSo0tmCIPgBMfxHP3q1gmnd7IeaFVRjN+kTTlSUe2WHCm5BP/lrZ7F7Qa/a3smzJAGYYCPEJAxyPlU/ZvYVnT21t2bYCqZE+JpmZLNkn1q4RXTBTX7mYScX+1ERWpdUPGfUKfqoNNtoO09SEAMFiVSFXLtACnaoyfpVSkltkxi3pDBfOrFzSKBcgklCPKCJgn0rMe/fYH2NlpMQzj2an/fB8vvzVsjV3NxLWbJeJChrmIGPEAPmDXNPOm9P+fyzojha7RcvezRV3JO9F2gTJYE7jv6CBSqk/YhcqL2ovOBjaIRBjlRBjmP8A4pVh54Lts28Mn0kbbam4Lm3Z4GIUOWjJUsfjEAc8mqmk1NjUK7i2V2EhmjYYEmQynIgTz1FVNb2Zce824k23BG2U2gKJtkD3g26D8T5VJpdc40rvqkg7W3IAVLxb8Qg8EyQM+VYI2JrOht3VDae8GXofDcUkcgFYPXzNDc7OuD8IYeaMD9mj7TXKd4ddbVdOFtOUO90AZdwb2iBsdZ8MQ34q6DQ9rG451TXttkIS+nlQyxPiOTtmZ5HArSOacfZnLFF+h794J/iSuY8SsMn5VJtqDszvW91D4UunfAVDB9kY8TAbszAjHXitPUCwGdWQptXcWQFVgkDAU5OR0raPyftGL+P9MpxQMst6CD8TOPpBP08qvHRqQDbujxCUDgHcMZEFfOq40tySCu4rG4phcg5G4yR6Z5rVZ4P2Z+GSBE+X3rI7w907OtX9qpRwIW6I3jnBj3l9D54itpjBhpU+TAr+dOp8q01JGe4s8c7V7r6ns848dskRdUH2YnHj6ofQ4PQmjF9Tab2js8rBCbVPymSOq/D1r2F7QYEMAwIggiQQeQQeRXJ9udwdG8FWGlbzQqqnrlG/lFc88PtHRHN6kcJ2I2h090XHt7WGVLsLonidrAj5xXcL+kO23uXbbRySpn7GKxdN3F7Pt3Jv6i7qY4tqpUSfMpk/Jh86bvD+j61fNsaCxcsQTvYh4cEALAuPiM5xzWduC/caUpvo37P6RbMw5T1IYj7EVK36RNIJm4o/1ifpFZPZH6KktqPaWUdoEteuuwJ6xbtwo+BJqbtPuUGS2fY6YQzSgshBA4lkhjPlNL9TWuQfp73xI9b+lS0rbbVsOM+I3Nq8dYQkCuz0l3fbR4jcoMQREjI8QB+oFeff8Js2WBbQ2VhpDTeuoCv+U3OPQgit3/j15lBFxADxsUR5ckVtHP8AezGeJL8HU7KtLawOnh8yBO4iuEua663N658jH/pqe9pQ9uzvLMdtwST5XC3X+Koy5OceNDxVB8rOvv66yrHfetg+W9Znriao6nvPpF/6jN/ArfmY/OuLKqOB/fyokQH8I/29a5fEzb9RFejpP+ebQG23ZdwI94qB9RuzSrmmUgxEf386VUsKIfy96Or7N7OTdeexqA5dX4b3HuNu3EAkAziYmpu0Ozb50u23dc3lYEbXALDcAVMRuhSTnOKVrS2PY3FG5UYorblngyFiBI/rVftjtBNPp7doXPZgqCrQyzEnBWQJJGKj+50nPa979t0XUbSSBBu2wCJJJ8QA6qM+cVqdmJcFl3QK0I29dk+AkbgjTnAnJ6VndtImquo9q4uQFcC6Nx2qQDHxg/WtTTdqXf1S4g2C4iRaHsyWulZJQkkhtwXn/NRegMvsO7b094srvbkrO5DlQ2VLgEZH512i6u5cW46Kly2yr7IclvdDS3lO88dBXK93R7Vguqt7Gb3QhKhDyS28n7DpXQp2RbtrcVXdSdgL7SD7xKwyxMwR8qpklm/bU3LBuWm3KjFWXK2jt8Syevl8KrWL1qyilHZA28qmd10KpO0npE/er8MCoF0SLZ8B95jBAcySYkefSuf7waPUHY1kBsP7UqoJDACCDO7a2VwenrUMtC7od6bupNwBt9sLJ9qFMSXiHCrI90eKeua0Oxdf7Y3PbacWyASHtNKuqmJx18hLda5fu3oGgsqW1KJchCJRQVbcrDd1AMH1qz2Kw0blQdouo0NKsg8Ri4zDos9RwKdtPQUq2dDquzEc72u3QhAhS/s1iJE4Gc1FZ7G0xbci27hnJ3e0PB5JJqTWdl27gLXk09zwoRdKgbQEBZmZSJBORxis+13esPLae7sdeGkLJzhNueh48uDWcrk9suKSXRvW9KqnwgL8AB9hU4QVmdn3LyCNTtIwFugjMnG8dOR4vUTHNawEVCRY48qo6xIAnzM/Q1eIqvrxKj4/yoaBMx9RpQYx5/0rB7Q0O2QvhAOAMc56es105tVS7QsDM9V8vKtMX7kc3yVeNnNW9L5yc+Zq+U2W7RHR7o+q2j/X6UbrOADIPMVF2nrdmlJKFovbcRI3II/nXY2eZFXaGVASaj2wRS0DyJ8xNPfQxNMkWrILlRyAD8QaVZWrs3Ya4tzxKQm0IomQDyT/ABT6geeFSs38Le0d43aiLbDPbIDOw2jJlULFskYhSPpTd59BZvIlvUb18R2G2oYgwFIIKER4hRfrtwLbHslbcW3jAVfGAp4PIMkVid7b9xNVbUKjBoKNBDKdwBJM4MgHjoPKuW96PQowNebS624i7mZGKMhtiFYQq5WZG0senA9Y2O2Ozv1fQEG4b5a4gUh2Oz/EMAknaIKiAfw+lc+nbE3rjGx+0Ms7i6W3YOcrkjn5Vtdq94kNgW2KssqXCptbchVlMmRyvScTSlNJbY62ZfYGh1l6PYvdKLAuzcRvFkggMxnA8uegr0PR3r62RvtAspUKOCQs+I4MHA+tcf3f702bTDaW4AgrMYOYBEmD9qravvdebeEuEBnZl96RkkKCTgQfdHkKiWeERUd12ooZ/EhJCjxiIIJkoJ6nz9axe3+1fYNbXY2z2dwZPhhlC7SvErE5rmbnb+qY7vb3MZ2jwgRPAMetSd79W51CoPERYss27oWX4cnxeVYPOmrRRe7tItv23sfaFbltpQQhIAf3M8Dd0j3c+k/dZ7Kh0uPaus+FESS8+EeKCBBE9eK5O52tdnaGNvAgqIJ8Rn3SMVc0ev8AExvj2gIKmDBEhQTx6D6Cq/UxsV6o9T1bC3ZllAgAQTCbgAVBY8LI2yesTXE98O0ks6ZLyPsus/gKnDhfeOB4gN20N12A55O52F2pauK5ttcTNoYZWlUXaIUcLA8X1rmdUq3NYTcuXT+0dSHUOm0MIUQxBROggzu6mttS2hqRLo+yzdtTdvXGlXZUG58p4WhR1Er4R0q72L3wFn9lrCYWAt4ySAY2i5OTgjxfXzrqdHaRLaKCMBROMkW1WT6nb9q5bvl3dNxWu2lLEhQyAEsdrASoHOPyqSzq/wDi9jbu9taIPB9okEfGaz9f3m0wGLyMZ4Vg3/avFe09Gyu4NtwQQMoVIOJGRirnd1kO4aiVE/iB3Ridv0+9OmFo9ct9r2GHhur9eP6VFrrqkDaQ0DoRIB9OlcbqdPp/aK1q3CErO4vPJ48cAGRz5dK310yL4rVsAbSJHTIJ5JPl9K1xwads5M+VcXGhleQG8xicGnS0HtX5GC1tvP8AC4n7feqqX1Kw0CJGSBQ2tUfZXRba3I9kTLArEsDMH/Mv1reUlRxY4SctL7IdJbKNB/7R/LNWxwRXM3u19TIBtqeM22DAeeeeM8VEe0tQSQbgGPIA56jH2pPJFezRfHyP0b1m4oJkAmefr04p65puydZdIazdYCDMJIYknPMHy+RNNWfNPo7Y43Wz1xVu/syXG0KpusV94/iIjC8feqnbvbjWCrMqmyQvI/aEsHJCgnHFvkedear2yyg7XKhWz4wgk4Lc8mIzBM+mFre0WvHcXNw8AmGEAnG6fOSOnIrged10PmjP1GrRGJ4O791Rz6jjmodMGuNvDeE8c56c/EVJf0ngIaGyOkgSoI3fP8xip9O21ZZTzCgCPocjrMdIrNy1fbE3fYe4DCmCfxHE/MGPl6/GoRqhv2KwGMSYCjmIJkk846fcW1OJ3KgnxBgF3HiT14B+vpmha10qVO5gAcLDhQJBiDu2mZBifypRhaJci3sulpY7lAO0jhiPeJGCAIHrzW134eNdcJUlVtaYc4EW90ny5+dcqnaNx/8ADC20JWCxYBlXHM4E9cTPJyK6D9I3aq2+0bwYGIsqWPiWPYpjb19euBW6hroL0ZV9fErWydpBDPunahE+EQefrgedTjXRbJhygMAKWYt5EGJ5kcgYPwrC0veplMgDiBIEbB0IA+4+0Cr9zvPa5RJaAOoxHuiM+eOlRLFLqhWbOg7SKYllJmAR+Exgnp5TzWxoO8LDEq2d2ZbmIOcng4rgv1t7gGwMhyR03AEsZJPMk/GtbQkoEVN3tWAIXMyeJ8s+nUVDg4eylI9a7LIdA8DxZ8IgZJ4HQVookcdaye6wb9VtC4CH2jcGEMG6gjGa37a4roSOxPRhd4u7q6hCwAFwDB/eA/Cf5Hp8K81v6YBoIIIMHpGYM9Zr2plxmuM7z92vaP7RCFJHiBnJEAER9/gK0i60yWr2jAvdmWlcCyQeFLksIaTOTEDHnV1e69nahLjdADTcOoG5tpGC0JEx14ORWbe7G1jlnewxLSSxuDxGfMjrP2q8vYWpS1ttEH2oO5J4mGIJPOYBjyp8vsTr0RaPuqr30UrbKM4Cv7NAWQsFL7ecSD6HB610ei7vW1a+qCVbwCANyEO0yAAMbB+IRkkAEGsTsnuvfHiuTbYEjgNuGRkq2IEDzxPNdOLGrZs3fCEhXPiO7EnbAnAOWnn1Mikq6J29mL2t2W2nv2hbcnxQCq8SjchcjI9evORRns1LiBiGue6NwlGgMd24QY6jA6c58NrUdgXnk3b7Euc7QJJHHUSIERiquo7ouxgtcJwQGPQH0BA68YquaXoTi37JdFo/ZAqDcAJwyXdqz18CjwmFC5B908YpVC3cNsbQQc5L5zE+nSlR5n/SHjX9R5ddv+6LQ2qskPslbpmARtEyWgDpM/A2NjMIChyAN0oQ4cmT7ohvdGJPnPNCe1EQfsbNzxZhQWHIxsyDAETwMRxUF/sLXvsaxp9QZEmLDkkNkzM+QGfTrM8yi3+DmSLg7UtKdi7t0k7mPJYBWyenTpER8dLU6IFUbbvBGP3fFgEAeUiOcD6Z179H3aD7Bb01+AJJaFG5ssQHIj1ruex+62uFhVu2ACDBX2lqAo4IGRxGPSonjkknEpI4vUdhOzLtPgAIYxJAI27VJnnJ4xHrVXXdzbgVvYXHA5CF2AggTJ6z4j869Vs9i6jAfT2QCIJKlo8p2HP0ip/+T7hMh7CHJJGnYkg9PEfz8zSh5fX/AArgeQ6DupdV1W4u1ZBe4LmQViAVUwRiP9Vav6Seyrt/W3rlgbl3WypDD8NpAdo6nHSvTj3F5IvhP4bKwMzxPxGfOrNruVbHvXXY+YCLGZ6LW0fLe/5/sfE8C1Hd+4V/Z6e/OJUofLkN1z6eVVdL2TqLLh7tm8qzkhCDjmCRA+NfSdruvZUQTcb+K4f/ANYqb/l7TxBtgj1Zj/OtUp0LijxHtTt72gm5+srd2oC7ITujEkFoMgL9BkxVPu32wE1ANwyd8ozeFt2BMzzgc8RXvR7taUxOnsmBALW1YgDoCRT2OzdKrRbs2FYQRttID+KIIX/K30o8aCt2ZXZ1xiBvjcSSYM9ZGfhWqjVRuH9tcj97+Qq1auVn7OtdExbFZmuzPzrResztDAmhlRLlnWtsWLc+Fc7gJx5RTnWvP+EIxBLj5421b7L1P7G3/CB9Mfyq02pjp961Ub9nM3szF1b/APhx/wDk/wD4rJ7d73LpArXwqhn25doyJ52AcZ+R8qm1/fgWjAQsY4EGJ8z51jd5tMnaFq22p3qg8WxVQkEggEsTMwTH8RqWqXZUezoxqXcAhev77AY5EbRUvtXn3Puf/bWXY7zC2irJaPDlQDgCSxnkz0qfSd6wbiIw9+eBMGYAJqVON1YNMum9d6J9ZNKrt3VREjBP8p/lSrSl9kWRprI92flQ/rmfp95Fcava10TLfQT0+3BqL9cYg+NpPHiM5MD75+Vcj+ZH6J5I7oaj5f3NVr3bCAxuBxP3j+dcekvJLHgnJnjiZPrx8Ki9iG88DB4B9fh/WofzH6QWdWveNIkmMxHXiZ+FV9R3owCgmR16HPHn0rlVUEkDAJiR0iPTrz8qntpOMc+c4H9jFZv5Ux2aF3vbdFwBuABI4nw5M/GelHZ72uZICgy3Oegj48VQewCok+vyEY/s0FiyJMgBSc9ccfPrms38ib9hRffvNeKkyBBOQPPj8/tUH/Fb1wkF3jOVO31xt/vFMmkUZHXzxx+Y5+tSlAPdmfIevNQ8kn7YbMbtK0+GHtmPEC60gQTgbv51i6/27bWtC+rGIYs0/A+fPymuztsIkcjiR/Oo7mpAaGB+hxPqPhRHM4kuJJ3SvO2mQ3CS/iDFjJkMRk/Suns1zWk1AQtMRM/CtCz24s84yD8iBPw5+td0csWkzqi1xRssazO0LsL9aG/2mvnisnU6wPwcZqnkiu2VaXZha3tzUreCWnK25wQGMYXy/wAzGtPSXNSo/bXmbkCGPBMx8eKBAPUZ88/9vkalYgiIHl9gf6ZrhyZ7emcje2yFdAu4gIoBJJxyd3JPy+9W3YkEQI8pYzGBI3eQ44oP1gARI4n+nPoKewwB8Ocj+4/visvJL7DmyE25/CpJ/eEifgeat2u07tsDaUAEYCLHpMCo/Z9QQMf396hV56nnPxpxnL0wt/Za1nbNy4oDERzwAaaqlyzu69OtKm5yfbJspWXLnjHkYxED5H+tWkfC4weI+JzPp/TyqP2yztX1BA6LnM/IilqtVsWEk48z+GY55ORj1qK1Yixd6zgEf7QBAEfPj1qpcLNAWfUH4TzMnJHxoBezDDwyNzE8DyOc5n6UJyWKAiDgTmMkn5wc/nQrBlhYiJB84xuOMT8D9TQ3rviAHGTM5xEx5xHFVjZYxu8JEQBmODyPTPHyonukcggCJ6QfI5xz5DkVQJlk6kHJ44Bnp6A+g5pDW+GRx54yM5HmKi0zbhlWWJPuwAODzgY5zx9KN7JRtrHI2jnA8IiB8zRQyxbunPwGZwDHp8ftT2L/ADJOT/SqmmO6IJgz7v8AmzEHPT54q1A5AwCT0zxkx8+nnUjsmLkgA/0kDr+VEx4BHzPHXg/LpVddeoUBQSemZPWICjgDEEnJmq9nWbmGRyRMrHO0468dKGrK5lu8ZDR6kdYgSOPX86qKAQJyD/5oyKktXAVnoASBnxSDMHqOeKG3fG6W6dJiBmQB/YwYqd1sGy3eswAVBAPJIgSeQOhEz9/KoVST4eBP86j02qiVEZBMQCOYxI8o+9WUdPZ+8cciASDzGYHr506i3oOxPaAgvjnp6evmf7NMbcYYY9CJzjHyoDqRt8QBXOMCTjdkZ5j61H+tyJycjJzyIH86mqJ0BdVi0CRiZ6Zg8j+80YMCRPH9c/fp5U9u9jPEcZgdSPU1G90gELA4E9evn7uY4oskdbh5nzPrkcGpXuSpHEHI9Dmi8IAzakCTDEvyBgfvSOhiOeZqC5DZWQME8GQMiR646/WtONAxnv7fC31/vilUd1pJx0HrjPnz0pUcxUU9QxFm46na2OPUEdfl9KguEheSYAPizmB1p6VU+kXHsu23i3A6zOMkic/HFXbZxM9Y+s01Kl7JkUtcYAjq3X+E/wDtFVtVcKjDH3upnlwD/wCtqalV/wDon0XNTo1QbR/lyecHHHw+5qtptWznc0Es7g4EcKePOSfrSpUmWavtCSJzAQcRjHl8T9al1N2IWBADY2j94cnk8DrSpVlbB9mXeWSV6SPtIHw46VIgAt74BKsAFOVA3LiP9RpUqqPX+BlrTW122htAksCcyQFb6YgY8qDRWt0ruIBJJAjkF1B48h9zSpVpHdAR9n2gWznaxgfJx8+nPkKj1OubZuxliY6fLrSpVn6EP7Y7wP7JMAk/WjukKAFAEsfypqVDJRNpGlcgYGPPB/71DqV8R/09Aenw9T9aVKk1oEBO8qWyYOeuMDPwxTWmkAnMquDxw3A/0ilSp+gXZNeOAfTb9D+dKlSqJdl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data:image/jpeg;base64,/9j/4AAQSkZJRgABAQAAAQABAAD/2wCEAAkGBhQSEBQUDxQVFBUWFRUXFRQVFBcUFBQVFRUXFRYWFhUYHCcfFxkjHRUUHy8gIycpLCwsFR4xNTAqNSgrLSkBCQoKDgwOGg8PGiwlHyQpLCksLC0qLyksLCwsLywsLCwpLCwsLCwsKiwsLCksLCksLCwsLCwsLCksLCwsLCwsLP/AABEIARQAtwMBIgACEQEDEQH/xAAcAAABBQEBAQAAAAAAAAAAAAACAAEDBAUGBwj/xABEEAACAQMDAQUGAggEBAUFAAABAhEAAyEEEjFBBQYiUWETMnGBkaFCsQcUI1JywdHwM2KCkhUWQ+FTorLS8VRzg8Li/8QAGQEAAwEBAQAAAAAAAAAAAAAAAAECAwQF/8QAKREAAgICAgICAQMFAQAAAAAAAAECEQMhEjETQQRRYRQy8FJxgaGxQv/aAAwDAQACEQMRAD8AvRTxRRSivYOAGKeKKKUUwBiniiilFAAxSiiilFAAxSiiinoACKeKKKVAAxSiiilFAAxSiiilFAAxTRRxTRQAEUoo4popAARQkVIRTEUARxSoopUgJYp4p4p4qhAxSiiilFAAxTxTxSigBopRRRTRQA0UooopUADTxT0qABininpUCGilFFFKKABimiiilFAAxTRRRSigYBFMRRkU0UABFKiilQBJFPFPFKKYhopRRRTRQA0Uop6VAA09PSigBqUU9KkA0Uop4p4oAaKVPFKKAGilT08UADSiiilFAARSiiilFAARSijimigCOKVGRSoAOKUUVKqEDFKipqAGpU8UopADSoopRQANKiilFADUop6egAYp4p4pwKABin20e2uM7yd/AhNvRwzfiu8qPRB+I+vHxqMmSONWyoxcnSOg7Y7es6ZZut4j7qLl2+A6D1MCuF1Xee5rLyW2LW7LuqlLZlirMB4jjcc+g9K527fZ2LOxZiZLEySfOa7zuR3U2hdTeHiIm0p/CCPfPqRwOgM8nHCpzzyr0dPGOKN+zsIpooyKaK9E5AIpRRRTUDBilRRSpAFFKKKKUVQgaUUVKKBAxTRRRSigAYpRRRSigBopRTxSigBopRRRTxQAMUXAk4A5NEFriO/veXnTWT/94j7Wwfz+nnWeTIscbZcIuTpGd3v74tdLWdOYtcM45u+Ynon5/DFcnFGBVrs3s1791bVsSzH5Aclj6ASa8iUpZJW+z0ElBGt3L7ufrN3dcH7K2QW8nbkJ/M+nxr1E1B2X2Wmnsrat8L16sx5Y+pP9OlTmvVw4/HGvZwZJ82AaaKI0orYzBpooopRQMGKaiilSAOKUUUUopiBilFFFKKAAilFFFKKABilFFFKKABilFFFKKAGiiApAVIq0AYfe3t39V08r/iOdtv0PVvkPuRXkjOSSSZJJM+vU1v8AfztcX9UVUytrwD4g+I/X8hWEtuvI+Rk5y/B34o8YiFeo9yO7n6va9rcH7W6Bg8onIX4nBPyHSuD7stYXUhtYSLaAsBtLb3EbVMdOvl4YPNeldi97rWruslpXELuBYAbhIBwCY5HNa/FjG7b36Izt1S6NVqA1Ky0EV6RxgRSinZgOawdd3jZnNnQp7W6MM5/wrX8TcE+k/Xisp5Yx17+i4wctmtqtYlsA3GCgmASYzUqmRI61k9m93IcXdU5v3uhb3Lf8C8D4wPQCtmKcHJ7kKVLoGKVPFPWhIUU8UUUopABFKKOKaKBAxSiiilFMAYpRSuXAsbiBJAEmJJ4A8z6UUUgAiniiilFMBgKpdv8AaHsNLduDkLC/xN4V+5+1aAFYHfzSu+iYWlLQyswHOxZJIHWDB+E1nkbUXRUNyVnkfLEnOatW1/8AgZoLGn8zUptkcQa8Y9Mjuc+Vb/dDtDT6a6L166wIDKLSW2bnwy7GBHWBPTOIrCYeYNFp1UNlBcHAWWX6FTz9aqEuLsmStUe1aHXJftLdtGUaYJBBwSDIPGQap9q9tW7CFrjAAfMk+SjqardhhF0toJutqUkWySzqX8RkmJyT0pdm9gW/bG9ddr1yf2ZuDaLa9AicA+uflXX55ZHwTr8nN41BcnsqW9PqNYJubtNZP4ci/cX1P/TB+vp1rd0miS0gS0oRRwAI+Z8z6nNWitCRXXjxRh0YSm5dgRTRRxSitCAIpqOKVAySKUUcUopCI4pRUkUooACKi1b7bbHcqkKYZvdBjBb0mKsRUWq0ouIyNwwIxyJ6j1HPypO60C72cL2L2s2u1Ntbr7TaJcKrIJPs9rEEHfOSIUDaCTMwa7zbXL6LshdLcEn2jWyCLhUK/s3BVgADAUZxxXWbaw+O9NPuzbMtproi20ttS7aW2ukxIwKMU+2nilYjA7W7j6bUEsVNtzy9o7ZPmykFT8Yn1rle0v0a6i3JsOt9f3f8O5HwJ2t9flXpQFSLWU8MJdo1jllH2eFNa5kQwkEEQQRggjoa6DuLYtm8zuSWtBWQAgLncp3YJPI8uar96VC6/Ugf+IT/ALgG/nUHZa6i1uu6e2zAiCxWU5nn4ivLkqbR3xdqzv7up3M220nuePbfZWhhgbUEzzkkehNZvZGosrcA9rqbZ3DdZuXZUKM7m9qvtAsgcHMj1riu0O8l+dpC2yNwJRAr+L3vHyJ6xE1lhScn6nJNQnxdjatUe727quJRgw8wZpyteR9zdfdTV2ktNAdwrAiQV5YR5Yk/AeVevkV62HL5I3R5+WHB0RbaUUcUorYzI4p6KKVAEkUoo4pRSsAIpbaPbSiiwAinii204WiwOU74MbVyzd/CZtt8feX6jf8AQVqd2Nf7axOfCdueoABU/Qx8qtds9kLqbDWmMTBVudrLlWjrB6eU1yPZXa92w5tXBFy2YZejYxHmpEEGuOb8WTn6Z0wXkhx9o7PXapbSF34kD4kmAKytN3tsPeW0rSzGBtEgE8SenT61B3ytNqtA36qTuBDFAfGyqCHWOpE7v9Pwrhu6nbC/renSSn7RFESU2kyQM+HcfTOOKMmZqa4vQQxpxd9nqXaOtFlQzhiswxUTtHmRyR8KspBAKkEEAgjIIOQRWB351Cmw1sXVQssHcPAcgjPKtjBE8mQcRx+h7339BbFh/Z3R7yMr7tqsAdkYIg+YHJqn8lRk12iVhbjZ6iFrne+Xeg6RFSypa9cB24LBFyN8AZMjA9DPkY+5/e59Y5U2jtgn2gBCrHAJ4M+Qz8uOuCda2UvJG46M2uEtnzvf1DBizhixOd0yxJzM8kmut7V1JNsNdIQqFhfC8q4gMoMgnoR1A5BFekd5dVs07Dln8I884J+mPiRXkCdhXr2qSx+M8TwluSdxA4EZj+orzsuPjLinZ2458o29Gr3D7sDWXrl7UL+xTGxf2atcMYhY8IEkxGSPhXoZ7p6P/wCms/7Afzq32N2X+rae3ZDF/ZrG4iJkljjpzVo134sUYxprZxzyOT0UNN2NYtmbVm0h6Fbagj5gTVk1IRR6i1DMB0JH3rW0tGfeyvFKKPbSinYEcUqOKVFgSRSijuKV98Ff4hA/3cfegS8pJCspI5AYEj4gVipp9Mtxa7QopbaOKfbVWSBFLbRxSiiwoECsPvR3W/WlDWm9nfQEI/Rhzsf0nr0k+ZrfimuOFBZsAAkn0GaUqkqY4tp2jyNNVe0tw2O0FYBsrnAM4ZHU8SOQZB8qu6fSaPTut4Agjjc24KehUcz9a7fvN3fTX6aBhx4rLkFYJ6EESFYQDjyPSvJrWofSXWS4kOCVuBveAH4QenQgjyBzXm5cfB66O/HPkt9m33i1v64FUp7O2ZAvXEPhb8MeSk4k4rtu7nc3QixbvDTpuKAsbha4FZcPhyRhg2Y6Vw2nsrqLbBhvBEh1Pix5jo3yIOfhVq+up03Z9xDfJXaFFtSICsRvLYmemCYk0YpqO2hZIuWkzqO3u/K2FAshOQArNtO3qQIhRj++Kx736ST12g+Svu+GYFeY3tRJ5k+pn869b7mfo+sNoVOsshrl2XklldEPuAEEEYG6P81WnkyPsmShjW0cf273lt6t0a4LqEMNzq0wFUhdqSADJ5+NX+6Pa9ixeNy5qWYiUG4HxWmgw0qSpDQcHp6mu1sfoz0Cf9Jn/juuY+ABH3q8vc3RhSo0tmCIPgBMfxHP3q1gmnd7IeaFVRjN+kTTlSUe2WHCm5BP/lrZ7F7Qa/a3smzJAGYYCPEJAxyPlU/ZvYVnT21t2bYCqZE+JpmZLNkn1q4RXTBTX7mYScX+1ERWpdUPGfUKfqoNNtoO09SEAMFiVSFXLtACnaoyfpVSkltkxi3pDBfOrFzSKBcgklCPKCJgn0rMe/fYH2NlpMQzj2an/fB8vvzVsjV3NxLWbJeJChrmIGPEAPmDXNPOm9P+fyzojha7RcvezRV3JO9F2gTJYE7jv6CBSqk/YhcqL2ovOBjaIRBjlRBjmP8A4pVh54Lts28Mn0kbbam4Lm3Z4GIUOWjJUsfjEAc8mqmk1NjUK7i2V2EhmjYYEmQynIgTz1FVNb2Zce824k23BG2U2gKJtkD3g26D8T5VJpdc40rvqkg7W3IAVLxb8Qg8EyQM+VYI2JrOht3VDae8GXofDcUkcgFYPXzNDc7OuD8IYeaMD9mj7TXKd4ddbVdOFtOUO90AZdwb2iBsdZ8MQ34q6DQ9rG451TXttkIS+nlQyxPiOTtmZ5HArSOacfZnLFF+h794J/iSuY8SsMn5VJtqDszvW91D4UunfAVDB9kY8TAbszAjHXitPUCwGdWQptXcWQFVgkDAU5OR0raPyftGL+P9MpxQMst6CD8TOPpBP08qvHRqQDbujxCUDgHcMZEFfOq40tySCu4rG4phcg5G4yR6Z5rVZ4P2Z+GSBE+X3rI7w907OtX9qpRwIW6I3jnBj3l9D54itpjBhpU+TAr+dOp8q01JGe4s8c7V7r6ns848dskRdUH2YnHj6ofQ4PQmjF9Tab2js8rBCbVPymSOq/D1r2F7QYEMAwIggiQQeQQeRXJ9udwdG8FWGlbzQqqnrlG/lFc88PtHRHN6kcJ2I2h090XHt7WGVLsLonidrAj5xXcL+kO23uXbbRySpn7GKxdN3F7Pt3Jv6i7qY4tqpUSfMpk/Jh86bvD+j61fNsaCxcsQTvYh4cEALAuPiM5xzWduC/caUpvo37P6RbMw5T1IYj7EVK36RNIJm4o/1ifpFZPZH6KktqPaWUdoEteuuwJ6xbtwo+BJqbtPuUGS2fY6YQzSgshBA4lkhjPlNL9TWuQfp73xI9b+lS0rbbVsOM+I3Nq8dYQkCuz0l3fbR4jcoMQREjI8QB+oFeff8Js2WBbQ2VhpDTeuoCv+U3OPQgit3/j15lBFxADxsUR5ckVtHP8AezGeJL8HU7KtLawOnh8yBO4iuEua663N658jH/pqe9pQ9uzvLMdtwST5XC3X+Koy5OceNDxVB8rOvv66yrHfetg+W9Znriao6nvPpF/6jN/ArfmY/OuLKqOB/fyokQH8I/29a5fEzb9RFejpP+ebQG23ZdwI94qB9RuzSrmmUgxEf386VUsKIfy96Or7N7OTdeexqA5dX4b3HuNu3EAkAziYmpu0Ozb50u23dc3lYEbXALDcAVMRuhSTnOKVrS2PY3FG5UYorblngyFiBI/rVftjtBNPp7doXPZgqCrQyzEnBWQJJGKj+50nPa979t0XUbSSBBu2wCJJJ8QA6qM+cVqdmJcFl3QK0I29dk+AkbgjTnAnJ6VndtImquo9q4uQFcC6Nx2qQDHxg/WtTTdqXf1S4g2C4iRaHsyWulZJQkkhtwXn/NRegMvsO7b094srvbkrO5DlQ2VLgEZH512i6u5cW46Kly2yr7IclvdDS3lO88dBXK93R7Vguqt7Gb3QhKhDyS28n7DpXQp2RbtrcVXdSdgL7SD7xKwyxMwR8qpklm/bU3LBuWm3KjFWXK2jt8Syevl8KrWL1qyilHZA28qmd10KpO0npE/er8MCoF0SLZ8B95jBAcySYkefSuf7waPUHY1kBsP7UqoJDACCDO7a2VwenrUMtC7od6bupNwBt9sLJ9qFMSXiHCrI90eKeua0Oxdf7Y3PbacWyASHtNKuqmJx18hLda5fu3oGgsqW1KJchCJRQVbcrDd1AMH1qz2Kw0blQdouo0NKsg8Ri4zDos9RwKdtPQUq2dDquzEc72u3QhAhS/s1iJE4Gc1FZ7G0xbci27hnJ3e0PB5JJqTWdl27gLXk09zwoRdKgbQEBZmZSJBORxis+13esPLae7sdeGkLJzhNueh48uDWcrk9suKSXRvW9KqnwgL8AB9hU4QVmdn3LyCNTtIwFugjMnG8dOR4vUTHNawEVCRY48qo6xIAnzM/Q1eIqvrxKj4/yoaBMx9RpQYx5/0rB7Q0O2QvhAOAMc56es105tVS7QsDM9V8vKtMX7kc3yVeNnNW9L5yc+Zq+U2W7RHR7o+q2j/X6UbrOADIPMVF2nrdmlJKFovbcRI3II/nXY2eZFXaGVASaj2wRS0DyJ8xNPfQxNMkWrILlRyAD8QaVZWrs3Ya4tzxKQm0IomQDyT/ABT6geeFSs38Le0d43aiLbDPbIDOw2jJlULFskYhSPpTd59BZvIlvUb18R2G2oYgwFIIKER4hRfrtwLbHslbcW3jAVfGAp4PIMkVid7b9xNVbUKjBoKNBDKdwBJM4MgHjoPKuW96PQowNebS624i7mZGKMhtiFYQq5WZG0senA9Y2O2Ozv1fQEG4b5a4gUh2Oz/EMAknaIKiAfw+lc+nbE3rjGx+0Ms7i6W3YOcrkjn5Vtdq94kNgW2KssqXCptbchVlMmRyvScTSlNJbY62ZfYGh1l6PYvdKLAuzcRvFkggMxnA8uegr0PR3r62RvtAspUKOCQs+I4MHA+tcf3f702bTDaW4AgrMYOYBEmD9qravvdebeEuEBnZl96RkkKCTgQfdHkKiWeERUd12ooZ/EhJCjxiIIJkoJ6nz9axe3+1fYNbXY2z2dwZPhhlC7SvErE5rmbnb+qY7vb3MZ2jwgRPAMetSd79W51CoPERYss27oWX4cnxeVYPOmrRRe7tItv23sfaFbltpQQhIAf3M8Dd0j3c+k/dZ7Kh0uPaus+FESS8+EeKCBBE9eK5O52tdnaGNvAgqIJ8Rn3SMVc0ev8AExvj2gIKmDBEhQTx6D6Cq/UxsV6o9T1bC3ZllAgAQTCbgAVBY8LI2yesTXE98O0ks6ZLyPsus/gKnDhfeOB4gN20N12A55O52F2pauK5ttcTNoYZWlUXaIUcLA8X1rmdUq3NYTcuXT+0dSHUOm0MIUQxBROggzu6mttS2hqRLo+yzdtTdvXGlXZUG58p4WhR1Er4R0q72L3wFn9lrCYWAt4ySAY2i5OTgjxfXzrqdHaRLaKCMBROMkW1WT6nb9q5bvl3dNxWu2lLEhQyAEsdrASoHOPyqSzq/wDi9jbu9taIPB9okEfGaz9f3m0wGLyMZ4Vg3/avFe09Gyu4NtwQQMoVIOJGRirnd1kO4aiVE/iB3Ridv0+9OmFo9ct9r2GHhur9eP6VFrrqkDaQ0DoRIB9OlcbqdPp/aK1q3CErO4vPJ48cAGRz5dK310yL4rVsAbSJHTIJ5JPl9K1xwads5M+VcXGhleQG8xicGnS0HtX5GC1tvP8AC4n7feqqX1Kw0CJGSBQ2tUfZXRba3I9kTLArEsDMH/Mv1reUlRxY4SctL7IdJbKNB/7R/LNWxwRXM3u19TIBtqeM22DAeeeeM8VEe0tQSQbgGPIA56jH2pPJFezRfHyP0b1m4oJkAmefr04p65puydZdIazdYCDMJIYknPMHy+RNNWfNPo7Y43Wz1xVu/syXG0KpusV94/iIjC8feqnbvbjWCrMqmyQvI/aEsHJCgnHFvkedear2yyg7XKhWz4wgk4Lc8mIzBM+mFre0WvHcXNw8AmGEAnG6fOSOnIrged10PmjP1GrRGJ4O791Rz6jjmodMGuNvDeE8c56c/EVJf0ngIaGyOkgSoI3fP8xip9O21ZZTzCgCPocjrMdIrNy1fbE3fYe4DCmCfxHE/MGPl6/GoRqhv2KwGMSYCjmIJkk846fcW1OJ3KgnxBgF3HiT14B+vpmha10qVO5gAcLDhQJBiDu2mZBifypRhaJci3sulpY7lAO0jhiPeJGCAIHrzW134eNdcJUlVtaYc4EW90ny5+dcqnaNx/8ADC20JWCxYBlXHM4E9cTPJyK6D9I3aq2+0bwYGIsqWPiWPYpjb19euBW6hroL0ZV9fErWydpBDPunahE+EQefrgedTjXRbJhygMAKWYt5EGJ5kcgYPwrC0veplMgDiBIEbB0IA+4+0Cr9zvPa5RJaAOoxHuiM+eOlRLFLqhWbOg7SKYllJmAR+Exgnp5TzWxoO8LDEq2d2ZbmIOcng4rgv1t7gGwMhyR03AEsZJPMk/GtbQkoEVN3tWAIXMyeJ8s+nUVDg4eylI9a7LIdA8DxZ8IgZJ4HQVookcdaye6wb9VtC4CH2jcGEMG6gjGa37a4roSOxPRhd4u7q6hCwAFwDB/eA/Cf5Hp8K81v6YBoIIIMHpGYM9Zr2plxmuM7z92vaP7RCFJHiBnJEAER9/gK0i60yWr2jAvdmWlcCyQeFLksIaTOTEDHnV1e69nahLjdADTcOoG5tpGC0JEx14ORWbe7G1jlnewxLSSxuDxGfMjrP2q8vYWpS1ttEH2oO5J4mGIJPOYBjyp8vsTr0RaPuqr30UrbKM4Cv7NAWQsFL7ecSD6HB610ei7vW1a+qCVbwCANyEO0yAAMbB+IRkkAEGsTsnuvfHiuTbYEjgNuGRkq2IEDzxPNdOLGrZs3fCEhXPiO7EnbAnAOWnn1Mikq6J29mL2t2W2nv2hbcnxQCq8SjchcjI9evORRns1LiBiGue6NwlGgMd24QY6jA6c58NrUdgXnk3b7Euc7QJJHHUSIERiquo7ouxgtcJwQGPQH0BA68YquaXoTi37JdFo/ZAqDcAJwyXdqz18CjwmFC5B908YpVC3cNsbQQc5L5zE+nSlR5n/SHjX9R5ddv+6LQ2qskPslbpmARtEyWgDpM/A2NjMIChyAN0oQ4cmT7ohvdGJPnPNCe1EQfsbNzxZhQWHIxsyDAETwMRxUF/sLXvsaxp9QZEmLDkkNkzM+QGfTrM8yi3+DmSLg7UtKdi7t0k7mPJYBWyenTpER8dLU6IFUbbvBGP3fFgEAeUiOcD6Z179H3aD7Bb01+AJJaFG5ssQHIj1ruex+62uFhVu2ACDBX2lqAo4IGRxGPSonjkknEpI4vUdhOzLtPgAIYxJAI27VJnnJ4xHrVXXdzbgVvYXHA5CF2AggTJ6z4j869Vs9i6jAfT2QCIJKlo8p2HP0ip/+T7hMh7CHJJGnYkg9PEfz8zSh5fX/AArgeQ6DupdV1W4u1ZBe4LmQViAVUwRiP9Vav6Seyrt/W3rlgbl3WypDD8NpAdo6nHSvTj3F5IvhP4bKwMzxPxGfOrNruVbHvXXY+YCLGZ6LW0fLe/5/sfE8C1Hd+4V/Z6e/OJUofLkN1z6eVVdL2TqLLh7tm8qzkhCDjmCRA+NfSdruvZUQTcb+K4f/ANYqb/l7TxBtgj1Zj/OtUp0LijxHtTt72gm5+srd2oC7ITujEkFoMgL9BkxVPu32wE1ANwyd8ozeFt2BMzzgc8RXvR7taUxOnsmBALW1YgDoCRT2OzdKrRbs2FYQRttID+KIIX/K30o8aCt2ZXZ1xiBvjcSSYM9ZGfhWqjVRuH9tcj97+Qq1auVn7OtdExbFZmuzPzrResztDAmhlRLlnWtsWLc+Fc7gJx5RTnWvP+EIxBLj5421b7L1P7G3/CB9Mfyq02pjp961Ub9nM3szF1b/APhx/wDk/wD4rJ7d73LpArXwqhn25doyJ52AcZ+R8qm1/fgWjAQsY4EGJ8z51jd5tMnaFq22p3qg8WxVQkEggEsTMwTH8RqWqXZUezoxqXcAhev77AY5EbRUvtXn3Puf/bWXY7zC2irJaPDlQDgCSxnkz0qfSd6wbiIw9+eBMGYAJqVON1YNMum9d6J9ZNKrt3VREjBP8p/lSrSl9kWRprI92flQ/rmfp95Fcava10TLfQT0+3BqL9cYg+NpPHiM5MD75+Vcj+ZH6J5I7oaj5f3NVr3bCAxuBxP3j+dcekvJLHgnJnjiZPrx8Ki9iG88DB4B9fh/WofzH6QWdWveNIkmMxHXiZ+FV9R3owCgmR16HPHn0rlVUEkDAJiR0iPTrz8qntpOMc+c4H9jFZv5Ux2aF3vbdFwBuABI4nw5M/GelHZ72uZICgy3Oegj48VQewCok+vyEY/s0FiyJMgBSc9ccfPrms38ib9hRffvNeKkyBBOQPPj8/tUH/Fb1wkF3jOVO31xt/vFMmkUZHXzxx+Y5+tSlAPdmfIevNQ8kn7YbMbtK0+GHtmPEC60gQTgbv51i6/27bWtC+rGIYs0/A+fPymuztsIkcjiR/Oo7mpAaGB+hxPqPhRHM4kuJJ3SvO2mQ3CS/iDFjJkMRk/Suns1zWk1AQtMRM/CtCz24s84yD8iBPw5+td0csWkzqi1xRssazO0LsL9aG/2mvnisnU6wPwcZqnkiu2VaXZha3tzUreCWnK25wQGMYXy/wAzGtPSXNSo/bXmbkCGPBMx8eKBAPUZ88/9vkalYgiIHl9gf6ZrhyZ7emcje2yFdAu4gIoBJJxyd3JPy+9W3YkEQI8pYzGBI3eQ44oP1gARI4n+nPoKewwB8Ocj+4/visvJL7DmyE25/CpJ/eEifgeat2u07tsDaUAEYCLHpMCo/Z9QQMf396hV56nnPxpxnL0wt/Za1nbNy4oDERzwAaaqlyzu69OtKm5yfbJspWXLnjHkYxED5H+tWkfC4weI+JzPp/TyqP2yztX1BA6LnM/IilqtVsWEk48z+GY55ORj1qK1Yixd6zgEf7QBAEfPj1qpcLNAWfUH4TzMnJHxoBezDDwyNzE8DyOc5n6UJyWKAiDgTmMkn5wc/nQrBlhYiJB84xuOMT8D9TQ3rviAHGTM5xEx5xHFVjZYxu8JEQBmODyPTPHyonukcggCJ6QfI5xz5DkVQJlk6kHJ44Bnp6A+g5pDW+GRx54yM5HmKi0zbhlWWJPuwAODzgY5zx9KN7JRtrHI2jnA8IiB8zRQyxbunPwGZwDHp8ftT2L/ADJOT/SqmmO6IJgz7v8AmzEHPT54q1A5AwCT0zxkx8+nnUjsmLkgA/0kDr+VEx4BHzPHXg/LpVddeoUBQSemZPWICjgDEEnJmq9nWbmGRyRMrHO0468dKGrK5lu8ZDR6kdYgSOPX86qKAQJyD/5oyKktXAVnoASBnxSDMHqOeKG3fG6W6dJiBmQB/YwYqd1sGy3eswAVBAPJIgSeQOhEz9/KoVST4eBP86j02qiVEZBMQCOYxI8o+9WUdPZ+8cciASDzGYHr506i3oOxPaAgvjnp6evmf7NMbcYYY9CJzjHyoDqRt8QBXOMCTjdkZ5j61H+tyJycjJzyIH86mqJ0BdVi0CRiZ6Zg8j+80YMCRPH9c/fp5U9u9jPEcZgdSPU1G90gELA4E9evn7uY4oskdbh5nzPrkcGpXuSpHEHI9Dmi8IAzakCTDEvyBgfvSOhiOeZqC5DZWQME8GQMiR646/WtONAxnv7fC31/vilUd1pJx0HrjPnz0pUcxUU9QxFm46na2OPUEdfl9KguEheSYAPizmB1p6VU+kXHsu23i3A6zOMkic/HFXbZxM9Y+s01Kl7JkUtcYAjq3X+E/wDtFVtVcKjDH3upnlwD/wCtqalV/wDon0XNTo1QbR/lyecHHHw+5qtptWznc0Es7g4EcKePOSfrSpUmWavtCSJzAQcRjHl8T9al1N2IWBADY2j94cnk8DrSpVlbB9mXeWSV6SPtIHw46VIgAt74BKsAFOVA3LiP9RpUqqPX+BlrTW122htAksCcyQFb6YgY8qDRWt0ruIBJJAjkF1B48h9zSpVpHdAR9n2gWznaxgfJx8+nPkKj1OubZuxliY6fLrSpVn6EP7Y7wP7JMAk/WjukKAFAEsfypqVDJRNpGlcgYGPPB/71DqV8R/09Aenw9T9aVKk1oEBO8qWyYOeuMDPwxTWmkAnMquDxw3A/0ilSp+gXZNeOAfTb9D+dKlSqJdl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data:image/jpeg;base64,/9j/4AAQSkZJRgABAQAAAQABAAD/2wCEAAkGBhQSEBQUDxQVFBUWFRUXFRQVFBcUFBQVFRUXFRYWFhUYHCcfFxkjHRUUHy8gIycpLCwsFR4xNTAqNSgrLSkBCQoKDgwOGg8PGiwlHyQpLCksLC0qLyksLCwsLywsLCwpLCwsLCwsKiwsLCksLCksLCwsLCwsLCksLCwsLCwsLP/AABEIARQAtwMBIgACEQEDEQH/xAAcAAABBQEBAQAAAAAAAAAAAAACAAEDBAUGBwj/xABEEAACAQMDAQUGAggEBAUFAAABAhEAAyEEEjFBBQYiUWETMnGBkaFCsQcUI1JywdHwM2KCkhUWQ+FTorLS8VRzg8Li/8QAGQEAAwEBAQAAAAAAAAAAAAAAAAECAwQF/8QAKREAAgICAgICAQMFAQAAAAAAAAECEQMhEjETQQRRYRQy8FJxgaGxQv/aAAwDAQACEQMRAD8AvRTxRRSivYOAGKeKKKUUwBiniiilFAAxSiiilFAAxSiiinoACKeKKKVAAxSiiilFAAxSiiilFAAxTRRxTRQAEUoo4popAARQkVIRTEUARxSoopUgJYp4p4p4qhAxSiiilFAAxTxTxSigBopRRRTRQA0UooopUADTxT0qABininpUCGilFFFKKABimiiilFAAxTRRRSigYBFMRRkU0UABFKiilQBJFPFPFKKYhopRRRTRQA0Uop6VAA09PSigBqUU9KkA0Uop4p4oAaKVPFKKAGilT08UADSiiilFAARSiiilFAARSijimigCOKVGRSoAOKUUVKqEDFKipqAGpU8UopADSoopRQANKiilFADUop6egAYp4p4pwKABin20e2uM7yd/AhNvRwzfiu8qPRB+I+vHxqMmSONWyoxcnSOg7Y7es6ZZut4j7qLl2+A6D1MCuF1Xee5rLyW2LW7LuqlLZlirMB4jjcc+g9K527fZ2LOxZiZLEySfOa7zuR3U2hdTeHiIm0p/CCPfPqRwOgM8nHCpzzyr0dPGOKN+zsIpooyKaK9E5AIpRRRTUDBilRRSpAFFKKKKUVQgaUUVKKBAxTRRRSigAYpRRRSigBopRTxSigBopRRRTxQAMUXAk4A5NEFriO/veXnTWT/94j7Wwfz+nnWeTIscbZcIuTpGd3v74tdLWdOYtcM45u+Ynon5/DFcnFGBVrs3s1791bVsSzH5Aclj6ASa8iUpZJW+z0ElBGt3L7ufrN3dcH7K2QW8nbkJ/M+nxr1E1B2X2Wmnsrat8L16sx5Y+pP9OlTmvVw4/HGvZwZJ82AaaKI0orYzBpooopRQMGKaiilSAOKUUUUopiBilFFFKKAAilFFFKKABilFFFKKABilFFFKKAGiiApAVIq0AYfe3t39V08r/iOdtv0PVvkPuRXkjOSSSZJJM+vU1v8AfztcX9UVUytrwD4g+I/X8hWEtuvI+Rk5y/B34o8YiFeo9yO7n6va9rcH7W6Bg8onIX4nBPyHSuD7stYXUhtYSLaAsBtLb3EbVMdOvl4YPNeldi97rWruslpXELuBYAbhIBwCY5HNa/FjG7b36Izt1S6NVqA1Ky0EV6RxgRSinZgOawdd3jZnNnQp7W6MM5/wrX8TcE+k/Xisp5Yx17+i4wctmtqtYlsA3GCgmASYzUqmRI61k9m93IcXdU5v3uhb3Lf8C8D4wPQCtmKcHJ7kKVLoGKVPFPWhIUU8UUUopABFKKOKaKBAxSiiilFMAYpRSuXAsbiBJAEmJJ4A8z6UUUgAiniiilFMBgKpdv8AaHsNLduDkLC/xN4V+5+1aAFYHfzSu+iYWlLQyswHOxZJIHWDB+E1nkbUXRUNyVnkfLEnOatW1/8AgZoLGn8zUptkcQa8Y9Mjuc+Vb/dDtDT6a6L166wIDKLSW2bnwy7GBHWBPTOIrCYeYNFp1UNlBcHAWWX6FTz9aqEuLsmStUe1aHXJftLdtGUaYJBBwSDIPGQap9q9tW7CFrjAAfMk+SjqardhhF0toJutqUkWySzqX8RkmJyT0pdm9gW/bG9ddr1yf2ZuDaLa9AicA+uflXX55ZHwTr8nN41BcnsqW9PqNYJubtNZP4ci/cX1P/TB+vp1rd0miS0gS0oRRwAI+Z8z6nNWitCRXXjxRh0YSm5dgRTRRxSitCAIpqOKVAySKUUcUopCI4pRUkUooACKi1b7bbHcqkKYZvdBjBb0mKsRUWq0ouIyNwwIxyJ6j1HPypO60C72cL2L2s2u1Ntbr7TaJcKrIJPs9rEEHfOSIUDaCTMwa7zbXL6LshdLcEn2jWyCLhUK/s3BVgADAUZxxXWbaw+O9NPuzbMtproi20ttS7aW2ukxIwKMU+2nilYjA7W7j6bUEsVNtzy9o7ZPmykFT8Yn1rle0v0a6i3JsOt9f3f8O5HwJ2t9flXpQFSLWU8MJdo1jllH2eFNa5kQwkEEQQRggjoa6DuLYtm8zuSWtBWQAgLncp3YJPI8uar96VC6/Ugf+IT/ALgG/nUHZa6i1uu6e2zAiCxWU5nn4ivLkqbR3xdqzv7up3M220nuePbfZWhhgbUEzzkkehNZvZGosrcA9rqbZ3DdZuXZUKM7m9qvtAsgcHMj1riu0O8l+dpC2yNwJRAr+L3vHyJ6xE1lhScn6nJNQnxdjatUe727quJRgw8wZpyteR9zdfdTV2ktNAdwrAiQV5YR5Yk/AeVevkV62HL5I3R5+WHB0RbaUUcUorYzI4p6KKVAEkUoo4pRSsAIpbaPbSiiwAinii204WiwOU74MbVyzd/CZtt8feX6jf8AQVqd2Nf7axOfCdueoABU/Qx8qtds9kLqbDWmMTBVudrLlWjrB6eU1yPZXa92w5tXBFy2YZejYxHmpEEGuOb8WTn6Z0wXkhx9o7PXapbSF34kD4kmAKytN3tsPeW0rSzGBtEgE8SenT61B3ytNqtA36qTuBDFAfGyqCHWOpE7v9Pwrhu6nbC/renSSn7RFESU2kyQM+HcfTOOKMmZqa4vQQxpxd9nqXaOtFlQzhiswxUTtHmRyR8KspBAKkEEAgjIIOQRWB351Cmw1sXVQssHcPAcgjPKtjBE8mQcRx+h7339BbFh/Z3R7yMr7tqsAdkYIg+YHJqn8lRk12iVhbjZ6iFrne+Xeg6RFSypa9cB24LBFyN8AZMjA9DPkY+5/e59Y5U2jtgn2gBCrHAJ4M+Qz8uOuCda2UvJG46M2uEtnzvf1DBizhixOd0yxJzM8kmut7V1JNsNdIQqFhfC8q4gMoMgnoR1A5BFekd5dVs07Dln8I884J+mPiRXkCdhXr2qSx+M8TwluSdxA4EZj+orzsuPjLinZ2458o29Gr3D7sDWXrl7UL+xTGxf2atcMYhY8IEkxGSPhXoZ7p6P/wCms/7Afzq32N2X+rae3ZDF/ZrG4iJkljjpzVo134sUYxprZxzyOT0UNN2NYtmbVm0h6Fbagj5gTVk1IRR6i1DMB0JH3rW0tGfeyvFKKPbSinYEcUqOKVFgSRSijuKV98Ff4hA/3cfegS8pJCspI5AYEj4gVipp9Mtxa7QopbaOKfbVWSBFLbRxSiiwoECsPvR3W/WlDWm9nfQEI/Rhzsf0nr0k+ZrfimuOFBZsAAkn0GaUqkqY4tp2jyNNVe0tw2O0FYBsrnAM4ZHU8SOQZB8qu6fSaPTut4Agjjc24KehUcz9a7fvN3fTX6aBhx4rLkFYJ6EESFYQDjyPSvJrWofSXWS4kOCVuBveAH4QenQgjyBzXm5cfB66O/HPkt9m33i1v64FUp7O2ZAvXEPhb8MeSk4k4rtu7nc3QixbvDTpuKAsbha4FZcPhyRhg2Y6Vw2nsrqLbBhvBEh1Pix5jo3yIOfhVq+up03Z9xDfJXaFFtSICsRvLYmemCYk0YpqO2hZIuWkzqO3u/K2FAshOQArNtO3qQIhRj++Kx736ST12g+Svu+GYFeY3tRJ5k+pn869b7mfo+sNoVOsshrl2XklldEPuAEEEYG6P81WnkyPsmShjW0cf273lt6t0a4LqEMNzq0wFUhdqSADJ5+NX+6Pa9ixeNy5qWYiUG4HxWmgw0qSpDQcHp6mu1sfoz0Cf9Jn/juuY+ABH3q8vc3RhSo0tmCIPgBMfxHP3q1gmnd7IeaFVRjN+kTTlSUe2WHCm5BP/lrZ7F7Qa/a3smzJAGYYCPEJAxyPlU/ZvYVnT21t2bYCqZE+JpmZLNkn1q4RXTBTX7mYScX+1ERWpdUPGfUKfqoNNtoO09SEAMFiVSFXLtACnaoyfpVSkltkxi3pDBfOrFzSKBcgklCPKCJgn0rMe/fYH2NlpMQzj2an/fB8vvzVsjV3NxLWbJeJChrmIGPEAPmDXNPOm9P+fyzojha7RcvezRV3JO9F2gTJYE7jv6CBSqk/YhcqL2ovOBjaIRBjlRBjmP8A4pVh54Lts28Mn0kbbam4Lm3Z4GIUOWjJUsfjEAc8mqmk1NjUK7i2V2EhmjYYEmQynIgTz1FVNb2Zce824k23BG2U2gKJtkD3g26D8T5VJpdc40rvqkg7W3IAVLxb8Qg8EyQM+VYI2JrOht3VDae8GXofDcUkcgFYPXzNDc7OuD8IYeaMD9mj7TXKd4ddbVdOFtOUO90AZdwb2iBsdZ8MQ34q6DQ9rG451TXttkIS+nlQyxPiOTtmZ5HArSOacfZnLFF+h794J/iSuY8SsMn5VJtqDszvW91D4UunfAVDB9kY8TAbszAjHXitPUCwGdWQptXcWQFVgkDAU5OR0raPyftGL+P9MpxQMst6CD8TOPpBP08qvHRqQDbujxCUDgHcMZEFfOq40tySCu4rG4phcg5G4yR6Z5rVZ4P2Z+GSBE+X3rI7w907OtX9qpRwIW6I3jnBj3l9D54itpjBhpU+TAr+dOp8q01JGe4s8c7V7r6ns848dskRdUH2YnHj6ofQ4PQmjF9Tab2js8rBCbVPymSOq/D1r2F7QYEMAwIggiQQeQQeRXJ9udwdG8FWGlbzQqqnrlG/lFc88PtHRHN6kcJ2I2h090XHt7WGVLsLonidrAj5xXcL+kO23uXbbRySpn7GKxdN3F7Pt3Jv6i7qY4tqpUSfMpk/Jh86bvD+j61fNsaCxcsQTvYh4cEALAuPiM5xzWduC/caUpvo37P6RbMw5T1IYj7EVK36RNIJm4o/1ifpFZPZH6KktqPaWUdoEteuuwJ6xbtwo+BJqbtPuUGS2fY6YQzSgshBA4lkhjPlNL9TWuQfp73xI9b+lS0rbbVsOM+I3Nq8dYQkCuz0l3fbR4jcoMQREjI8QB+oFeff8Js2WBbQ2VhpDTeuoCv+U3OPQgit3/j15lBFxADxsUR5ckVtHP8AezGeJL8HU7KtLawOnh8yBO4iuEua663N658jH/pqe9pQ9uzvLMdtwST5XC3X+Koy5OceNDxVB8rOvv66yrHfetg+W9Znriao6nvPpF/6jN/ArfmY/OuLKqOB/fyokQH8I/29a5fEzb9RFejpP+ebQG23ZdwI94qB9RuzSrmmUgxEf386VUsKIfy96Or7N7OTdeexqA5dX4b3HuNu3EAkAziYmpu0Ozb50u23dc3lYEbXALDcAVMRuhSTnOKVrS2PY3FG5UYorblngyFiBI/rVftjtBNPp7doXPZgqCrQyzEnBWQJJGKj+50nPa979t0XUbSSBBu2wCJJJ8QA6qM+cVqdmJcFl3QK0I29dk+AkbgjTnAnJ6VndtImquo9q4uQFcC6Nx2qQDHxg/WtTTdqXf1S4g2C4iRaHsyWulZJQkkhtwXn/NRegMvsO7b094srvbkrO5DlQ2VLgEZH512i6u5cW46Kly2yr7IclvdDS3lO88dBXK93R7Vguqt7Gb3QhKhDyS28n7DpXQp2RbtrcVXdSdgL7SD7xKwyxMwR8qpklm/bU3LBuWm3KjFWXK2jt8Syevl8KrWL1qyilHZA28qmd10KpO0npE/er8MCoF0SLZ8B95jBAcySYkefSuf7waPUHY1kBsP7UqoJDACCDO7a2VwenrUMtC7od6bupNwBt9sLJ9qFMSXiHCrI90eKeua0Oxdf7Y3PbacWyASHtNKuqmJx18hLda5fu3oGgsqW1KJchCJRQVbcrDd1AMH1qz2Kw0blQdouo0NKsg8Ri4zDos9RwKdtPQUq2dDquzEc72u3QhAhS/s1iJE4Gc1FZ7G0xbci27hnJ3e0PB5JJqTWdl27gLXk09zwoRdKgbQEBZmZSJBORxis+13esPLae7sdeGkLJzhNueh48uDWcrk9suKSXRvW9KqnwgL8AB9hU4QVmdn3LyCNTtIwFugjMnG8dOR4vUTHNawEVCRY48qo6xIAnzM/Q1eIqvrxKj4/yoaBMx9RpQYx5/0rB7Q0O2QvhAOAMc56es105tVS7QsDM9V8vKtMX7kc3yVeNnNW9L5yc+Zq+U2W7RHR7o+q2j/X6UbrOADIPMVF2nrdmlJKFovbcRI3II/nXY2eZFXaGVASaj2wRS0DyJ8xNPfQxNMkWrILlRyAD8QaVZWrs3Ya4tzxKQm0IomQDyT/ABT6geeFSs38Le0d43aiLbDPbIDOw2jJlULFskYhSPpTd59BZvIlvUb18R2G2oYgwFIIKER4hRfrtwLbHslbcW3jAVfGAp4PIMkVid7b9xNVbUKjBoKNBDKdwBJM4MgHjoPKuW96PQowNebS624i7mZGKMhtiFYQq5WZG0senA9Y2O2Ozv1fQEG4b5a4gUh2Oz/EMAknaIKiAfw+lc+nbE3rjGx+0Ms7i6W3YOcrkjn5Vtdq94kNgW2KssqXCptbchVlMmRyvScTSlNJbY62ZfYGh1l6PYvdKLAuzcRvFkggMxnA8uegr0PR3r62RvtAspUKOCQs+I4MHA+tcf3f702bTDaW4AgrMYOYBEmD9qravvdebeEuEBnZl96RkkKCTgQfdHkKiWeERUd12ooZ/EhJCjxiIIJkoJ6nz9axe3+1fYNbXY2z2dwZPhhlC7SvErE5rmbnb+qY7vb3MZ2jwgRPAMetSd79W51CoPERYss27oWX4cnxeVYPOmrRRe7tItv23sfaFbltpQQhIAf3M8Dd0j3c+k/dZ7Kh0uPaus+FESS8+EeKCBBE9eK5O52tdnaGNvAgqIJ8Rn3SMVc0ev8AExvj2gIKmDBEhQTx6D6Cq/UxsV6o9T1bC3ZllAgAQTCbgAVBY8LI2yesTXE98O0ks6ZLyPsus/gKnDhfeOB4gN20N12A55O52F2pauK5ttcTNoYZWlUXaIUcLA8X1rmdUq3NYTcuXT+0dSHUOm0MIUQxBROggzu6mttS2hqRLo+yzdtTdvXGlXZUG58p4WhR1Er4R0q72L3wFn9lrCYWAt4ySAY2i5OTgjxfXzrqdHaRLaKCMBROMkW1WT6nb9q5bvl3dNxWu2lLEhQyAEsdrASoHOPyqSzq/wDi9jbu9taIPB9okEfGaz9f3m0wGLyMZ4Vg3/avFe09Gyu4NtwQQMoVIOJGRirnd1kO4aiVE/iB3Ridv0+9OmFo9ct9r2GHhur9eP6VFrrqkDaQ0DoRIB9OlcbqdPp/aK1q3CErO4vPJ48cAGRz5dK310yL4rVsAbSJHTIJ5JPl9K1xwads5M+VcXGhleQG8xicGnS0HtX5GC1tvP8AC4n7feqqX1Kw0CJGSBQ2tUfZXRba3I9kTLArEsDMH/Mv1reUlRxY4SctL7IdJbKNB/7R/LNWxwRXM3u19TIBtqeM22DAeeeeM8VEe0tQSQbgGPIA56jH2pPJFezRfHyP0b1m4oJkAmefr04p65puydZdIazdYCDMJIYknPMHy+RNNWfNPo7Y43Wz1xVu/syXG0KpusV94/iIjC8feqnbvbjWCrMqmyQvI/aEsHJCgnHFvkedear2yyg7XKhWz4wgk4Lc8mIzBM+mFre0WvHcXNw8AmGEAnG6fOSOnIrged10PmjP1GrRGJ4O791Rz6jjmodMGuNvDeE8c56c/EVJf0ngIaGyOkgSoI3fP8xip9O21ZZTzCgCPocjrMdIrNy1fbE3fYe4DCmCfxHE/MGPl6/GoRqhv2KwGMSYCjmIJkk846fcW1OJ3KgnxBgF3HiT14B+vpmha10qVO5gAcLDhQJBiDu2mZBifypRhaJci3sulpY7lAO0jhiPeJGCAIHrzW134eNdcJUlVtaYc4EW90ny5+dcqnaNx/8ADC20JWCxYBlXHM4E9cTPJyK6D9I3aq2+0bwYGIsqWPiWPYpjb19euBW6hroL0ZV9fErWydpBDPunahE+EQefrgedTjXRbJhygMAKWYt5EGJ5kcgYPwrC0veplMgDiBIEbB0IA+4+0Cr9zvPa5RJaAOoxHuiM+eOlRLFLqhWbOg7SKYllJmAR+Exgnp5TzWxoO8LDEq2d2ZbmIOcng4rgv1t7gGwMhyR03AEsZJPMk/GtbQkoEVN3tWAIXMyeJ8s+nUVDg4eylI9a7LIdA8DxZ8IgZJ4HQVookcdaye6wb9VtC4CH2jcGEMG6gjGa37a4roSOxPRhd4u7q6hCwAFwDB/eA/Cf5Hp8K81v6YBoIIIMHpGYM9Zr2plxmuM7z92vaP7RCFJHiBnJEAER9/gK0i60yWr2jAvdmWlcCyQeFLksIaTOTEDHnV1e69nahLjdADTcOoG5tpGC0JEx14ORWbe7G1jlnewxLSSxuDxGfMjrP2q8vYWpS1ttEH2oO5J4mGIJPOYBjyp8vsTr0RaPuqr30UrbKM4Cv7NAWQsFL7ecSD6HB610ei7vW1a+qCVbwCANyEO0yAAMbB+IRkkAEGsTsnuvfHiuTbYEjgNuGRkq2IEDzxPNdOLGrZs3fCEhXPiO7EnbAnAOWnn1Mikq6J29mL2t2W2nv2hbcnxQCq8SjchcjI9evORRns1LiBiGue6NwlGgMd24QY6jA6c58NrUdgXnk3b7Euc7QJJHHUSIERiquo7ouxgtcJwQGPQH0BA68YquaXoTi37JdFo/ZAqDcAJwyXdqz18CjwmFC5B908YpVC3cNsbQQc5L5zE+nSlR5n/SHjX9R5ddv+6LQ2qskPslbpmARtEyWgDpM/A2NjMIChyAN0oQ4cmT7ohvdGJPnPNCe1EQfsbNzxZhQWHIxsyDAETwMRxUF/sLXvsaxp9QZEmLDkkNkzM+QGfTrM8yi3+DmSLg7UtKdi7t0k7mPJYBWyenTpER8dLU6IFUbbvBGP3fFgEAeUiOcD6Z179H3aD7Bb01+AJJaFG5ssQHIj1ruex+62uFhVu2ACDBX2lqAo4IGRxGPSonjkknEpI4vUdhOzLtPgAIYxJAI27VJnnJ4xHrVXXdzbgVvYXHA5CF2AggTJ6z4j869Vs9i6jAfT2QCIJKlo8p2HP0ip/+T7hMh7CHJJGnYkg9PEfz8zSh5fX/AArgeQ6DupdV1W4u1ZBe4LmQViAVUwRiP9Vav6Seyrt/W3rlgbl3WypDD8NpAdo6nHSvTj3F5IvhP4bKwMzxPxGfOrNruVbHvXXY+YCLGZ6LW0fLe/5/sfE8C1Hd+4V/Z6e/OJUofLkN1z6eVVdL2TqLLh7tm8qzkhCDjmCRA+NfSdruvZUQTcb+K4f/ANYqb/l7TxBtgj1Zj/OtUp0LijxHtTt72gm5+srd2oC7ITujEkFoMgL9BkxVPu32wE1ANwyd8ozeFt2BMzzgc8RXvR7taUxOnsmBALW1YgDoCRT2OzdKrRbs2FYQRttID+KIIX/K30o8aCt2ZXZ1xiBvjcSSYM9ZGfhWqjVRuH9tcj97+Qq1auVn7OtdExbFZmuzPzrResztDAmhlRLlnWtsWLc+Fc7gJx5RTnWvP+EIxBLj5421b7L1P7G3/CB9Mfyq02pjp961Ub9nM3szF1b/APhx/wDk/wD4rJ7d73LpArXwqhn25doyJ52AcZ+R8qm1/fgWjAQsY4EGJ8z51jd5tMnaFq22p3qg8WxVQkEggEsTMwTH8RqWqXZUezoxqXcAhev77AY5EbRUvtXn3Puf/bWXY7zC2irJaPDlQDgCSxnkz0qfSd6wbiIw9+eBMGYAJqVON1YNMum9d6J9ZNKrt3VREjBP8p/lSrSl9kWRprI92flQ/rmfp95Fcava10TLfQT0+3BqL9cYg+NpPHiM5MD75+Vcj+ZH6J5I7oaj5f3NVr3bCAxuBxP3j+dcekvJLHgnJnjiZPrx8Ki9iG88DB4B9fh/WofzH6QWdWveNIkmMxHXiZ+FV9R3owCgmR16HPHn0rlVUEkDAJiR0iPTrz8qntpOMc+c4H9jFZv5Ux2aF3vbdFwBuABI4nw5M/GelHZ72uZICgy3Oegj48VQewCok+vyEY/s0FiyJMgBSc9ccfPrms38ib9hRffvNeKkyBBOQPPj8/tUH/Fb1wkF3jOVO31xt/vFMmkUZHXzxx+Y5+tSlAPdmfIevNQ8kn7YbMbtK0+GHtmPEC60gQTgbv51i6/27bWtC+rGIYs0/A+fPymuztsIkcjiR/Oo7mpAaGB+hxPqPhRHM4kuJJ3SvO2mQ3CS/iDFjJkMRk/Suns1zWk1AQtMRM/CtCz24s84yD8iBPw5+td0csWkzqi1xRssazO0LsL9aG/2mvnisnU6wPwcZqnkiu2VaXZha3tzUreCWnK25wQGMYXy/wAzGtPSXNSo/bXmbkCGPBMx8eKBAPUZ88/9vkalYgiIHl9gf6ZrhyZ7emcje2yFdAu4gIoBJJxyd3JPy+9W3YkEQI8pYzGBI3eQ44oP1gARI4n+nPoKewwB8Ocj+4/visvJL7DmyE25/CpJ/eEifgeat2u07tsDaUAEYCLHpMCo/Z9QQMf396hV56nnPxpxnL0wt/Za1nbNy4oDERzwAaaqlyzu69OtKm5yfbJspWXLnjHkYxED5H+tWkfC4weI+JzPp/TyqP2yztX1BA6LnM/IilqtVsWEk48z+GY55ORj1qK1Yixd6zgEf7QBAEfPj1qpcLNAWfUH4TzMnJHxoBezDDwyNzE8DyOc5n6UJyWKAiDgTmMkn5wc/nQrBlhYiJB84xuOMT8D9TQ3rviAHGTM5xEx5xHFVjZYxu8JEQBmODyPTPHyonukcggCJ6QfI5xz5DkVQJlk6kHJ44Bnp6A+g5pDW+GRx54yM5HmKi0zbhlWWJPuwAODzgY5zx9KN7JRtrHI2jnA8IiB8zRQyxbunPwGZwDHp8ftT2L/ADJOT/SqmmO6IJgz7v8AmzEHPT54q1A5AwCT0zxkx8+nnUjsmLkgA/0kDr+VEx4BHzPHXg/LpVddeoUBQSemZPWICjgDEEnJmq9nWbmGRyRMrHO0468dKGrK5lu8ZDR6kdYgSOPX86qKAQJyD/5oyKktXAVnoASBnxSDMHqOeKG3fG6W6dJiBmQB/YwYqd1sGy3eswAVBAPJIgSeQOhEz9/KoVST4eBP86j02qiVEZBMQCOYxI8o+9WUdPZ+8cciASDzGYHr506i3oOxPaAgvjnp6evmf7NMbcYYY9CJzjHyoDqRt8QBXOMCTjdkZ5j61H+tyJycjJzyIH86mqJ0BdVi0CRiZ6Zg8j+80YMCRPH9c/fp5U9u9jPEcZgdSPU1G90gELA4E9evn7uY4oskdbh5nzPrkcGpXuSpHEHI9Dmi8IAzakCTDEvyBgfvSOhiOeZqC5DZWQME8GQMiR646/WtONAxnv7fC31/vilUd1pJx0HrjPnz0pUcxUU9QxFm46na2OPUEdfl9KguEheSYAPizmB1p6VU+kXHsu23i3A6zOMkic/HFXbZxM9Y+s01Kl7JkUtcYAjq3X+E/wDtFVtVcKjDH3upnlwD/wCtqalV/wDon0XNTo1QbR/lyecHHHw+5qtptWznc0Es7g4EcKePOSfrSpUmWavtCSJzAQcRjHl8T9al1N2IWBADY2j94cnk8DrSpVlbB9mXeWSV6SPtIHw46VIgAt74BKsAFOVA3LiP9RpUqqPX+BlrTW122htAksCcyQFb6YgY8qDRWt0ruIBJJAjkF1B48h9zSpVpHdAR9n2gWznaxgfJx8+nPkKj1OubZuxliY6fLrSpVn6EP7Y7wP7JMAk/WjukKAFAEsfypqVDJRNpGlcgYGPPB/71DqV8R/09Aenw9T9aVKk1oEBO8qWyYOeuMDPwxTWmkAnMquDxw3A/0ilSp+gXZNeOAfTb9D+dKlSqJdl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0" name="Picture 16" descr="http://www.etovidel.net/appended_files/big/4e256c2f84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643338" cy="5485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4643446"/>
            <a:ext cx="3735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Прометею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1285860"/>
            <a:ext cx="3692159" cy="4929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4714884"/>
            <a:ext cx="3804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Кенгуру-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http://gou4matematika.ru/viewImg.php?img_id=50&amp;tabname=News_Inline&amp;showtext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2667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578.jpg"/>
          <p:cNvPicPr>
            <a:picLocks noChangeAspect="1"/>
          </p:cNvPicPr>
          <p:nvPr/>
        </p:nvPicPr>
        <p:blipFill>
          <a:blip r:embed="rId2"/>
          <a:srcRect l="24643" r="13214"/>
          <a:stretch>
            <a:fillRect/>
          </a:stretch>
        </p:blipFill>
        <p:spPr>
          <a:xfrm>
            <a:off x="357158" y="1142984"/>
            <a:ext cx="4143404" cy="5000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3000372"/>
            <a:ext cx="29179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Родина-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мать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e25741166c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3929090" cy="5915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6314" y="3143248"/>
            <a:ext cx="4097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Блокадный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колодец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063ab92e3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2971800" cy="4000500"/>
          </a:xfrm>
          <a:prstGeom prst="rect">
            <a:avLst/>
          </a:prstGeom>
        </p:spPr>
      </p:pic>
      <p:pic>
        <p:nvPicPr>
          <p:cNvPr id="3" name="Рисунок 2" descr="4d063ab92fe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857232"/>
            <a:ext cx="4125545" cy="5500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929198"/>
            <a:ext cx="3904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пожарным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r7.ru/netcat_files/Image/park_saharova_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524500" cy="44862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500702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Жертвам радиационных аварий  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катастроф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55/fotosergs.44/0_3f760_47dfa57a_L"/>
          <p:cNvPicPr>
            <a:picLocks noChangeAspect="1" noChangeArrowheads="1"/>
          </p:cNvPicPr>
          <p:nvPr/>
        </p:nvPicPr>
        <p:blipFill>
          <a:blip r:embed="rId2"/>
          <a:srcRect b="11077"/>
          <a:stretch>
            <a:fillRect/>
          </a:stretch>
        </p:blipFill>
        <p:spPr bwMode="auto">
          <a:xfrm>
            <a:off x="1428728" y="857232"/>
            <a:ext cx="6564899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000636"/>
            <a:ext cx="72366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Памятник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Аэродром «Гражданка»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hQSERUUExMWFRUWGRgaFxgWGBoeHRoaHBkcHxgbHRgXHyYeGRskGRgcHzAgIycpLywtFx8xNTAqNSYrLCkBCQoKDgwOGg8PGiwkHCQsLCwsLCwsLCwsLCwsLCwsLCwsLCwsLCwsLCwsLCwsLCwsLCwsLCwsLCwsLCwpLCwsLP/AABEIALcBFAMBIgACEQEDEQH/xAAcAAACAgMBAQAAAAAAAAAAAAAEBQMGAAECBwj/xABFEAACAQIEAwUEBggFBAEFAAABAhEDIQAEEjEFIkEGE1FhcTKBkaEHI0KxwdEUM1JicpLS8ENTguHxFRYXoiRzk7LC4v/EABkBAAMBAQEAAAAAAAAAAAAAAAABAgMEBf/EACsRAAICAgIBAwMCBwAAAAAAAAABAhESIQMxQRNR8CJhcTKRBEJSgaGx4f/aAAwDAQACEQMRAD8Ad8ZzdamhFOgEVWEuA5kQNFgDPiC8C1juBnZTOOWuGKGNZ3U3EWiQ3T+zBtXtXSQstag9GoxWRG4DRcuDaGnUBBkgGbk7I8ay7MFpVF13DBBeAApsQCRyxHQLtCmPBWSWv3M6V9k2YQ6+8pVJbUNciRGmSCdSgAiJMkwdvFZk8kI1CoazEFoZ5ChTpaKijmEcpF9rThjV4hSqoVemyqrWKgDVC2IMXBXqD8pGNJmRTChVXrCozE2XoBy69UDePOBOGtpIoScPerVYMdNVFflAY+1qsQTuFm67wT731VdKh+SmRJOkAHUzQLoYjTvO5NrnFcyNSrTrs1RoQS7AMBNO0ggEw5DgwY28wTZKten3ITSrnSQBE8o/jF40gFRMHwscayoSEGa4iEqFOZlCizkAy0XH2R0IItzbmcWLKO7mGUgMv2tRU6ySFi0WEnbpeMVrL54frKiABnksBAED2+UhosQDzbEett4TXR4YmSVMEteAb6gOsqW2gTE4rzQRBq2RqllIfSFEBVsvwxo8Oqkz3jDyG2HoZWErte56wYn0MY3ox60UqVDsR/oFSCO8PreR6Y5Xh1XTHeGf2uv5fLD7TjNGLoLEY4fUH+Ix9caGQq6p7w/w3j4Th9oxnd4KCyvHh1WSe9e/QGw9MbbIVdMd43r138cPymM0YdIViD/p1UqB3jW6jc+pxteG1AZ7xj5G4+GH2jGaMFILZXk4bUDE6yZ6HYegO2N/9Hb/ADH+OH/d4zu8KkFiCpwhiAC5t1EA+8i5xj8IZolzbwt8Y3w/0Yzu8FILECcHYGzt77/fjilwQqTDtfeb/ftv0xYu7xru8FILZW/+3RG7fE4mXhTKdQJJ2E+EbW6Rh5UpW8PTADZs02CuGYGSGC28Y8jE+tvPETjFqpdBbB6mXrMVYPCxLUyLTEQPADy8venz+TqrRbXVYBxvIADFrGQhNwT6/A4Zt2hR1lJ0ioqGVNyQZGqwPxj78V7M8RZ0iOTSwGowCObT7KwREkknf5+VzJWsfAWIM1WCJUNWszAKui0TtC2nYjcndYicRZPNstFWrU9auLagSCoJImfYA2BEbXPg34nlFyyo9hURTzoFs0LJZwxkzO/XVYWir0sjUrsdL1JI1Fm1GVPtbCBckQf24jc4mDuJD7NZ3Nq5AExyjSAYBHLZbsVAUfykzckm5DP/AKuMtTYprXVIJ1E/VsAWvpgRq21mRbAOQoRGwUuQpsDGqGJgDxH3x1BXEoo6QtIqwLWi5uQSRJgvKgAxYGBjR8nhdgvcTCtUNZ6mYJLEAA9Z5YJ3BgCIi84g0lwNgAOhEgC1o8T7rk4d5qsrFTpVJk9faJmQomBJ84AG1sJs1UIMnlIJ6WKgSD87D0x0cc1LxsTsUNmgTv47A+OMxlPKE3tv9qZ8vlGMx1ZoD2Dg3FKeZoUjXUORJXWQWCzazWHKokxYD4O6vDMslPUrEBecEFZABIN2HMsWAk+oPNjz8VTRQ5ymJ5271QAFK6QoqBBcKXuVmBCjqDhpkOMPmIUUmFIMuqm8FVBEBkqWZluVAgR6zjw3BNN+Pnz+5pdE1PtBVrZlqas5pAMHCEy8fsyfaJTcSZY9IwUmfYBmRzUy7pTSiXtG4JbSvn1F5Eixw1Xs+vdpTQU6SQDzB1bUZKyQ14Esb3v7MHV3V4GorFVDVBYkMF0hyADpboSNRNrmxOKUq76EkxXS4YXRJUkkaWqQVYKTqUESREpAIB6wRsXC8PVlVC4loLqzA94ApEMkapvMkfZvGnEi8G7pNNOZPecjfqwxuANRiLQNjsTgXL5UAkFlbVq5SSrGTqUCqpOs8xAN50k9DGidodUJQppCmXk0yrKzlY0EsVm8IRqIgteN7XxYezNVSGAWoRykap5V26DxkWMRFoGA+I0pV6wDhQGlGNSW1AqFInlSJNhPhvGM4dRcoHpkkqg3BDjQWAsCBGgg+ekCJnA7oF2WfO5plMLpWIgkCDbaZF7emOuHV3adcSDEAR063OFdfLvWy/MBLjlDKSPa1jbTOwgwLxvODG4pToMFdyWOkC0kzI2G5sZiYjzx2cPPWpAxrGN4HrZ9F3PwBPzE+GOTxJBuSP8AS35Y7k01aESZtyEJWJAtO2E//V60fY6dD1n97ywdmuIoVYAySDFj+IwnCEdP7/s41hGL7JlJrofZGqzoC0SfDbBMYW5LPqqAGbeR/DE//VafifgfyxDW9FJheAuKVnRQUIFxM+F8djiaHqfgcCZ/OhlhZN/D1w4rexN+wEeKVhHMvXp/v54e5adIm5gSfPFdaTAAw5pcSUKJmfTFTjFfpFFt9hsYyMCf9UX974Y0eKL+98B+eMygfjOYdNJRo3mQD6b4X/p9aw73fwUePpgniOZFSAAeu8fngBVM+ybenjjaKhWyG5Xos6bYF4nRQqO8dgk3VZ5j4GBq9wIxyvExHsP8B+eFfafMd5R7sUiWdgELAEK24O9jaNX2ZmRjl5V9LLs54nxsIRRpqulhCKFNxF97RzR5EGxxXUrHQlWpWALBiEBCsVB2lb/tfPbFbGfqUniTUqaoKqhgtaFjdo2sBMHDHK52vTr93VJWmFLFG5kYGBIQ6hMmNM7zOxx5s+Fy238+wkxjk+EtmamqotUITK6xIIi2rUbiNr+G82O4twh6KJTpqASuk1BIlSNMGnzM0G8i3phLmO1FQEqQESpJUkWRYawCWsOmkzcxcYY8O7Xs8q6FwxJBBBKnYyrdIMeeqLWxnPinQ00UTM5dgtWFgJUIY6oAabwWMkb9OnW+B6ldLs3NUP2SpIXxsIBMG5P7W28O+MZh61fufbXUWWQApkXEQJaPteQ8sIuI5VizXjTIE2EATFunT3eWKgk9NkHWdWn3bkNLEjSSCCAAdQZLqCxIbcxHuwEajMrAAEwDsSfAAk+ke7ENWe7Ui40mxte949D9/hjoZ0gjeYCzvPLb5zjthxxS0HZFVN+Zyv8ALfpPMQd5xvHZosCYM+erfzuD0xrF/gBtT4gVpkaw5qE6ysSGVjDWAYzJM/EHGuFZ1u8CV6xWkNWocxkybatxJkSIkDeN+Hy4WlTqhgrhrS06kYQDYTZqZ32LAXtGUdLOCYRQZaASYtzRqM2M2gHV7xxNJtpAz1jKdrqJQTVGnlCzOsmR1JiSdBjbm6bYOpcbDpT01AKkoWENBUGBKgykyDcTYC5GKBwiuagcUF00EIZZMOpkMQLaoBYsJFhbqMZkq4ph+7kAVFDC3Ly89pLAGLEAgze8Tzbtr2LyaLvlczrDo1VK1UAAinywwaCRYGNtwQSu9sL8zxhnVu5puzQ0jmO9mYaCIEQSdiTAMicGZDvCKdRnpmqJbWVqA6FjWpZWOput5i5OrCWWWoeanRpkyjLquNU2OjW4kSeZlJF5tNwimtFPof5TO0atN+UAmmJZzDCABDFpPpM7CL3wgyeaZqxYFDJMrAIcCY9qCT01NpMXkyRhzSzVJ6utGDTT0lQYZdClSTBA0mWBgdDbCGvkqFNz3WhQQNKsxPQamMDW0EmLkmIuLFWqAtmR4mxUhlNjDJJ1D2pJgjqJBHhubHB9SgrAw2k6VYn7Sj0MnwNxuNpxWeF1FqVNdQKfZCQACoU3YgwIUyQYM3B0zGHNbNqneBm0sCxVCSRAUGQG9oEKdgINovdtUO9G8qX1NTKOAGOo6SLWHITYDznxiLYdmksxAn08MIshX1orsYH+FJXYr7OrcEGRJ8Md5dpq97q3AWGPhtZbXBb1O/lrxc+GmSO+4Xwxvuh4Y874n2tzCVWCs4TddXUSdrDlkED0wOO22Y/bPxGPUTtWOj0s0F8BjX6OPAY84/7vzB+23xxa+D8fqV0BCraxsd48S1/98VYUPRQHgMaWkL2GK7x7j9ajTaVVdQIBAMgwbghrEb7dMVNO1uZ/zG/mP54BJHqPdjGaBjzEdq8wf8Rv5j+eO6PamsGVmqEKCCdRYrE3kAmRhDo9K7sYw0xhLw7tElZQaVemzExpZTTM9AFqXb3YT9pOPvT+qdxTLXV4KgESQC4PXSbRh7EXEUcb7keGPM6nFaqqpOap82w7xy3vQDUvvAxBlu0JdlUZpSWMBQ1QFj4DUoWTsJIkwOuDYUj1A1EEyyiPEj+xil9sc+yqXStANjTUCBYAHUDLXHkDbbbFW7Q8ZEqaK1KbBTLFhvqJJlep8fMeuEWe41Uq87NqbqZMFjcxa0QBGwxxqU5v7EOXgkR2rVEU20liWWAwG5OoiTHQeOH3G+JO9JFLglJAuNQAsGMXJMbnwHjitUqhCuTs66QIHskgkx7o6/jjigxBggDUJBaZaD0npOoz4z4YcoNu/YVhaZlmBBlhsNvATuPn54K4Nm9NWKThNTC50mTDRq1gALBjcR42JwHmlYKUkwTIsOumfdY29MC0jdYgBbE9LwQBe5PvibHrhJZIadD/AIlxAKXl5cAMriGhYDOQZEi7KIuNRBJ2xGtApS+sprqLLKgjlBJ1oQJ2ABlZ0z5xiCnQ0lqjHUKYJ0sphhpFuSPtA7RAJnzEzGdup5isMWA6AjUIUNdQsAX8TjNcKiqQMCzFJHzEkgIk/wAOoC1hYDVBMdAYwkzCnUNMwoEE2kiLgdP7G+G1XKaUkITIJPjtG48yRHl64TZTNENYnV+RkH4Y6eNCRY+HZeitMawztvy6iF/d5fDzxvCKlxCsuqNRJYkkswknf2WHxxmE4S+MWI2ziK9ZhRfUt4DEH2RJhfZN5AYR4mJMG8PrE1BUSmCaahyGBK8pAJ0xIW+nTPQRJOA8jlarUw45ZYpqBVQSBrMXEmAffAnbD/huVcMW+sHesaF5AZipnUTF9V9MwRPTHm8kq2X2NU46yqpIqLWYOwFOVhVAJAQqw0hdVj+6QYaMZwyh3ecYaHpCq3ITuGAYzcQWDF5+yRBOwiLhXFsxzoQzimxCqSVK39kayBGkaYJn6wgg2xPk1Soio1Ngh5qVRWIegwKwFYEyAwYckgTba0Nx6fQyz0Kr0aR7tmrQoJSZsBzsh0zzFtgSeW0RaqtQrvXL5lWQNq0mojEQB7J66rwD7RJU+YtOa4lTpZVUpuiT7AJIBUj7PKQQSRBgRqPmDW6pqt7ZAUu6n6xitl5QTIgzqMheo67vjZbQ07P1XX6w6mAbTCGSWAJH70MPXa+GvG8gxqK0IlLZyygkSxaQSYhmJU2sYMXsjyVQmrpkCGANhpJCss6T0AaN4IV+oOHuRqs9MiXAk3EALFhJEmIHgLEGMO/cEBpVpLqpHQzDR7IggMAQCZOo9Nj7I8QMH5gmslRXpgtEoIDQQxkgqfbBFwItAthJ2h4wiclNqbVWsy2Yk8wTn0hTpJi5Gm3mcMeD1JUJU1ftaQQSDAAspkQjDeQT5jEqLW0TfggyFLQO5atzqUC8oCsDBHI5LM4kcwFgRvsG1PJ8hmCCCG5oX2TIWNiW8do2tgLKUDNQOTpE6dWgwF08yyNipUQABfxjHb5ru0KhCAwlhGgRJbUObTcgiBAF+kYE7diIs/wwVnWrpaIXTJBlgRYja97g33vfEK9k1A5iw9pYBYWkrIvAMXBjwOMyfGEU06aB2pgmxuQxAKoD1AZZN4+/DviNfprg2ggCw8h4Tbr98ejwcyg6l0KVtaKrnuApRKqpdpBMu2o7i0wLWxZOyFHSjj9//wDUYWZmkxbmfVFtgPuw77NpCN/F+Ax3OntBFuqYH23oTRX+MfccVccNDMq7TaR0kRPqN8XLtYk0l/jH44QigZBBgi42/HDqwuiPhnYZUVlq5ivVkyDrZSLRFiZHXCzjNCnTFXV7MsoHjvEk7WG+LCM1UAJNSB1JC2HwxWuPImby9ZaVQVKi/WERBMGGgdbNsMXOn0TDJPYz+jLs9qAzdVVYMCMvFxTUEhjp+yTaDcwDtN0n0u1ZzSpMaaanpuWczhH2F7aV8mdIR6lMmNAnckRp8CcMfpfqIM9KEau7p96NQMNL6QRPKdAB948cQk0zTTKhkqVWtVFGn7b7SQJ33ZvL3+pxd+E/Ry9Ad7VqU6hAMoULAeBVpBDA9YjxBxTuHZxqdVKlJirrJDKNh18RF4M2vBx69wvONm8uKwMQPrAoBS25A+z0JQ7TIkYqtbJbd6Kf2j0CnDWcxpL+zEQQQbm0RHiMIMtQEaiRa0EAAiDtB8Y6fGMFcezB75i4uY3AsCoI2tIkbY1RyZZeWKmzEFlnw2Yj7Vgb7+mOJdmbbbAjqkDYRHr/AM4EqVAHAjVFgL2ve/Q7+MTiSrmDq5ZkTJJ2vtHlH34XrUJq2Nyfx29/440Gtj9+I6jzKQSBAbYSIM7GIbV1mwtviYZYwXgaB7bmZWdpABIkwJIiSMBcG7wB4nbuxAIMyCV5bHmF7bjpJGGNTM1KaOp0zUC0306NJ1zEsoMqBJMXM3N74NNPRVbBcjnu7MiBHQDxIEkbKI5TB9NsD0OJpUqhZCy7LZZ3MiNKwG/djr06mcN4IirpfQ2ki4YlgQVmBykbwSLCYscEDJI1MalYBCSAGK6Rp3T7M6hcgbmTM4TkOl5BeKo5UU6bB1A5DuNMxO1hJ2kwQRip5jh5pDc6zvbb34t36OE0uupLDUSRK+diSSWO09PUlNUCyAW1EsI1WAFyT47KdrXGHxyZnYleu6wAXSwspNz1J8zjMF5mgA1gn+okkeWMxvaKssvE6YdSQT3pf61VGlixFmEydR1MSNR9orC21PuypRkC1KinvCSRZYdTqCFo6sF5rkg2IjCvKrTrPqao3SQjBo0sRMEG40kmbGfi3oGgK0UyGDGR3tYe21lYNYRJuT1TfrjxZNyjS7NF3ZnZLNKKr98dSMGLlSTpIAgR0ESAYkaRBGnDbsZkxRzWYy76AAxekYWQpWJA6goLiJ5TO/MH+gtUWmi04pFahdVY6VIEMDqLgQAPZO3rhnl+JiiUD1NdJGCaiwc1SVAIAI1LUR9OxuN/anGKnQ6M7YZeklSj31EaiJFQaysAudJK/WC5BidPNtiu5rtCtJWVVQBWF0UaXIIM6iC8AksDO1iDvj0AVD3c1uei+ie8KlQLaTERMEE8xBi174Q8S7MZQ1Sil6fcrqFgaQ1EG/eElpG8WAsTET1cXJB6d69y3YJkKFMsipTph1YtzagFWLgg+6w8fPDDP5QaajUdR1qBdymmxPIzCFUaQbTq0nbqJmMrUoOIjWGAVAjAVY1KYgjUWmbiRPgCcOqtc60plURX1SLW9i5DSBpXY3G174eNPROiuZnJp+mMpC0zTcCm8zrEqbyQTDEGACJJ35sQZfOBcwaiqdOmalRRo1KI2XURANtxIFgRpbD2pWV6lJllmplUaYspcbAnQnIZtcC03OOO2PZ0D6zXUNr06aAl3FxqCoBGjxBMLbrInbIaJMhx1QWkaVUEBlCBXEgCVBDHfp4iYNsT8Ur66RdUpulLVEgOyMrc20QukAhhcSCZ2wHlloikqpQc6wurQhOplCgEnYbExpvp67Yp3F+JVstm0FNqmVWFOgkAggAFmVWIBY/tGehFhjXi4s5V4GWjs9lTXzDZgDukWdGlVklj1O2q8T0g7Tez18sUZiy653M7QInqQI8o3gdcVbgvHe6aWcgtDatIFOWcm4plVWxEmD7MGCcWzLMG+sZ9VoLqq6Seuw1GCNjA23wSVS/ALoUNnA7EKpAG07YecAHIf4vwGFFPiK1yzIFCi0kGSSLEAWvvc/DqRm83Up5LMVKX6wBiu5IJ0iQL3EyMenCalH6SEc9qOPZYfVGvSFRWEqXAI33mwPlhPxbiooUhVC94CVjS1oOx1QbffI8cea5zva9epUrAqZmqYiGPtCNpmRE2O/hh/wAT7Y0myXcUkiKQp6nIloEAhVAAbSJ9dsbpeBln4f2ko5rkSnUkghlaCDYyAQQWtPQYRp2dp0cxqpMkD9YlchmSSQGW0k+4kQCZGK32b4+aNcDUqijDKIJFRpI0llMgQzNPgCOoBi47l6lKpSraw/fGpZCxKlWBlztzSSB0g4ErQdOhhnctX4a5d+7qUSRD0xySbqCsDTPQ7SDBkY4rZnK1qLOoFOW1N3cnWwO0MeWNcWIiek4my/GiaL0TTFRnEKSZtvBVpDCJAB/axVqiqaALwomAg+yRsCPn6741sihzmFRIJK6W5tKEki/UkDUR4bXEEGQXHZzti+WblDmkxGpCUuI2lkaN/mcVTP5nU/7pBIHnqfbziPlg/L8YFCkrxLtsYEgbTPQ4ltPspJlpz2QSo7Ond0VdQV79lkTciGnZpI6ERGK1mMiWzBVCKjqhvTVriCDBWNSgNBtsYuMLnzzVWJaIuZF5+G2G3Ds/Uo/XqXQhXCupIALKVF5j2jqid1HhjmxjG2ilGtnH/RazFiabiT+sqcqEfxMADP7snyOBldcvVBSrrZjzFVhdOxQE3MyZIA6W3jfFcy7Uu+FVq0AB9ZJZCdiUJgoWIGsEgkiQCQCHwvJGuwZjEDa4NtgDGnxgT02OIelsGqHQdEhTbSAYO97HfqJ2j4dAc7xSHVaUgAQRcTIB8dgwkRBknywQTC6wLi2o3a1tzeOYDYbRgKshVy9mJAAYbLCwNjeZ+I3jfIzQdwuprDmYZoiJlTN/ZnwJk9J8cF1uGGCACDcqWMsTuCYO8yI2sd7Y4Xh7oVqDmJGpj5MZEQIaCDYeGOhnZUhi0Gw1OCd4BUNzSDPwxlNvwNgWfzYWyEEEAA7yxMEATYesjCTN1gQdw20GIifEHeZxPxCgNQKywUmB4FfH5nbCzL1DUOhgDHuiY3PT/jGsEqsSBqqPJg/fjMd1KSybk+k/l4Y1jYsvWVShSzlUuGqoTqZwIaQ3tUysEtN9QjVzGBh9x5qndlHipTLKtNmCq9MmQVLEQQBIIiAQDYADCrg+QANKpCkszwpLDS2mdTwCApJiDP2o2xLVz3JVo1X+sUMPLUrDSR0f2YvaCfCMeBOdukUN+H5cLkO90OXp1jIItsAQ0CbyJMja4tgbMZeomYpllCodBsSUllGoXNrOtt7yZthz2f4W/dkOUXLVgpdbwD1U6iCJIB1AiQwwv4jkMwGpkIdNRCXQmmRKDrpJ1c0NczcANjJRTt+SjqpxmvSZw9HvEak0qjuFYEDSxIsCFIBnebSIxlPOHMLTUVX79TDVZYSgkDUJKkie7kAkRJ1TGCaPaum1CrTmFYqKqTB5lGuLhlIj7RtB3Fijr5HuGCuwKOVuA0kWYMH02XSQIjUJmMdvGlX6aYSLOtAtQy9RqpKhmWohLFZBGjWLKukKBqIiWB2gY6ydcVswTUZDpqBQZLaZkAgqsXF/AGL2wuzXEX7qnTpvTZIusBioEgjZTLRYAy0xaATHSdnWq1OmKK6QwLgsQS2lgCpk2YiTJFxBm9Y6JGmURauims6S7b6R9YCDJgXDklgOhWdwzA7tCRRy71Kg1EaVSJEEjT7RBLDTs24mxEk41l82yQtRCq6mHegQpUsL3EKxgdIOrYRgftrmaTZCoDU2PKbmWUzpmBuPI39bzxJZpFeDzLOdpq9TSAzqkvpUNyjTZrdN4v44HyubbvKVQqrmmysATEw0wzDYecfHAubzikqGk6QQAtvaLFpYdTMegHhOOuDUGzWYp5dT3eto5VmLE7SCdiSSbQT0x7OooSR6HxPO0azr3CuVhi1MaW0agKhZWNjfUNLXGlo3ADRFfLIoqulJQVBbWdTgAtDM2kECbgAzqN7RhR2Rp1xlXytelURE1e1y6tRJKyYLNM2WxCi3Rm+d4hTK9xUqUqZK3Z7wCCqhEDEA6ZgkwNzJvjg5Fc6igaoYDi9CnQZ+8fRC8xMm4siqDdtred5wk4h2gKUmdy6zJCTpIJ6HQeU3EwZ3ut1xXarqhNV2QU0aKaU6ms01klTBPOfQnTItPshZ7PCtlKmpFGk8rAMGFxveCGBI5h1MRj0eDjXFHfbM2nIXcVzjO3dSNK30oAFjwGn4eggRiBHCAsw9n8d/lbHeToc51ROog+Wmx+c/DCviub70kKToG37x8fTw+PpcnstIG4g/sqgJdjqOkGx6C1rAGfMnww9oZ8sprK4pggyiAgSJ6TsfCPADCPiOfYKzBeXYfKZ+fyx1l6ytTpopk2nfpf8Av0wrpDqx/wAGzStrNSoFrOQV1WNtiCbWN7m+EnaLIE12ZVhanMANgSeZQdgA0+6D1wdkuz1fO1jSy6hmAZuYgCFAkkmwuQvqY8YJyWeaij0KqKhRiGJpg1KVTaQCIvsR16EEA4Ewaohp5Gm1MayyEEyQylTMwQYgb9GIIjrvLmsiaAVatJjrH1ZYRK21MFcTvABIHoZtb+BdpshSXVUphXFxUcGozGN9YWA3gFAjpOKz2q7QVeIZgFDFGkT3cwBc3djtJgD3AbzLb1ZK7oEyyN9imuoHqNRAPrbc9BiPj1V7Bx+1EQQRJXVO4IIYb+AgQdXVLiJpuCCraSBcET0gibqdrwcMuM5vvKNSqFQElarDVdWZwlVQOqudFQ2sRvuMZyeStD8C/hdQUqnOvIBDq/MCrBg622lTYgG8EbDBmUpdxqCNq30wPaUkaT0vC9dj80eTzCs/1h0La++32RFwJv1w3zLhCCHZVVdIYRtH7IuIE3jwtjBt9MzbI8xmU74Fz/hlJAtq+O3QneJtgjLZrWxKgCmFaRFryo91xA22wuFUVaqlRubAGY38QImOuJaFFkzBApm4tsbxdouIvEwfiYxMo+3YUD/9SqIH+0denTJiAAJEeZ+WCsrnWcgAn2wZndQJ33+yDbr7sME4ZrBeIUliQDcQxsdN1AjrBN/A4H/QQilVmXIWWsBOwj1MfLyxnnapk/YBzuZs1iZi4IF4Yt5RZRA/5TVsv3YjxMned9p/LDfNZZQRBBUD0JO58Y6DruMB5rMAiB7vdM/CcaQXsNCmpmWnf0xmJH4e8mVv1k4zGtovR6Jw/PhqWpykAzDHmU3hVJspPd+0v2VNjtiTMLR1swWrpK96uqoqibi2lRKgz4eyRAknAVPjFLWs5fYLLowDyu8MAQJZoMC+om5iD8ugZwEDq2jTTR2JYpLezsCBcbRzWE2PgybWyix9jOMMiqKlZVU6VVBDAlQZBA2YkkwTJC9bnBHG+Lmi/e5buiCGBZ6jzIB1gKEJBBHmLqOXFP7UMKdJMxSU06hYUywEhm080o9g2nZgOl7xhjwXjFLOqKNaVaPq3UQ1NgNwbgqQBIixAI6EOPG9Se4/6KuhXxLjlKrWACKXEDUqhFqW1AlYmkRqiZiAQfKCnQ7yuVZoKidDEjwOlVmw1MSBIAnfx6z/AGczOVqjMUAuZABvRYSrGCoKQSYJkQG/0zYHIZdi31lPQwLTFwA0FFJEgjVAt+z6474xWNxfga2GVM2xgBDFrnfVFugiL7ki/lizUu1Doj0ag7sFCqkRpJnlOkAbg7g9ZJNxitVaIGojS8aZhwDDDcDY6lbxi+I80qpDEjSPYAczPhsD4dJgC/iYZOh4+S1UOI00qTVcaY0xpcX0i4vrWwAsegMHqg7ZcUFeqopLpCoEDaYOmSbDYGSb+eDclkGzs03lGMwkEKD13YkmQZmTIjyFE49lGWpoQHVq0hVMy0xAI3k7Y1/h4Qi3/ULGjriOV00gVEcw/s4bfR/llOeok1NOk6grseZwDoSw3JMAk2nqbGmZxjrKB2YKYk9Y3tJ6z18MP+ztBmZFAWW6sNQCD2iUgyItsfTHb2gPUMtxFKums9QBF+sKshAmDcGLSQwiZJEDU2KX2rYFkenoiwCU3SFCmdPKxMw0yIGoMBMSbbwwtmDTUSqKACVQSFCjnZupJsuo8oJcmdOK/wDSBwahRNBaQN1fXJe5kaTz+8W8McvHFRmIqS1nKXDk7xAP3dZxxRStZgrltSwpQtcGVMC0BgLeeNnJKtyYFjEmNr4Hz+Y0ISrFSdt/W/T3Y61pg9kfE83UpotIhlY+1qBB+e8+PX712VNtyeovg3J5nNOdQqOFtu+lSbSBJgm+w8cM6GVUUdWZOuo5KpoMHT1PKIJ1eM2GKq9iutEPF+IK1NkQAIg8tyY6b432e4W9QSoHmzeyPCfHaYwVU7KJVX/49YAEyVqb+5hYx4EDBnFM6uSy1Kkvt2Y+Z/sHF1atkX4RZezfFE4ZRqCmy1K1Q89UbsZ5VXUOVADJsSWcxEDCntB2vrZpFRyNCNqAA3MFZJJlyBNzO+KxUzprUStPnYNqgTO99/uwHVp5ix7owf2SJA906T6/DGf4Rf5Zauz2do6+7r0kqlxCh9WmRcRog7kCb+6Zwf2nCJ9XSp01UhGIHmisRe5hiQJkwN8cVs/Q/RslTM//AB6gINSpSL6GJNRWVW8Qsfw+px3VprVGoZjJgEkw9YE+XKqt/fXrjOcW6M5NvorlGALiCJkm53k/AfP3YacCLPUaGGgb2DMIIPsyCAYExtp3F8MOx3YmpmVqnQr+zDU6wDJc20MuhladtQ2W46zZfsLn8tWZxlXZUJIbkuNwYps229j0N8HIqVIGnWhJxTQ2YVkI0sCWbY6x7Qtsdon5xgLitXY6v9J8NRgah12I9cXCgtOrLNS0Ahv1YAEz84Me6R4YT8f4aKaAkBySYZRaIuRIImegO0xtfFdojpgWWApixBFxsSS1pJ6hpgSNo87EcMemK5dhU1U4CgFQNZDSWUzKjcL1+RUmpU0IqqXFuY9Wm/tH2b2jwPnjnO57Tp0GTfWLCT9qw6ESASB6Ybiyi6UMktZNaiuQ5b6xhqKxbZROwJ3tBW5jCDiHB6tF4bZCJDahMwxax6agInc7TgKnVadSoULqFABPMdo26jod5I64s1dmqU2DylRTDA3aDEMFjlWCL36Ei4nkkpcbtPQFYzKBtU6SekbyAF8psZ+E7YRvUuiCdX2to3P4Rh/m8uLxMze/ry+u+2FtLhD1anRIBLM7AKLG2oxA2A9R443hyJK2wQCc24sp28RPzxmD04QVVZEhhIIgAiSJGqDEgj1BxmK9WA9DtOFVQpGxQtqEwdSmZAIg9YAuYMdcN+FZspWKzr7kTKLGpGZTKkjUFMg32DmAYnDvP03zdOpMBjp5ggUsdc3IksG1DmsRYfaYkPsap1hjBIDI692SQqjlJJiTIA3kRvHLjyJNMqiUqgy5y2ZKUSdbo1Rp0sk6XAiUXuzEASZJjFT4fXMl6cdLMZA6/DcQQREwNsXntVVV30lqbDSwBgAlSWtqEkEEsBFmhZEhhiiFDliRpIJGlYAEnYmGAYHc/LHZxw+j8hKXgV9oszXJWk9QnmgKrSmkCxn7R5oubDoJw54XQ7tQoKi0SBO43vtf7QMW8owI3BqhqJVsaYUBTB1Nqkk6YuRyzB8N7kFZfhtQZgKtMNUPIpOkKwaAGvAAC9TaWG0Y6GrSii40xjWQuGqIhULYvADTMDU3S8DSd4Pu6ytNeWpWUaabBlHSRsOlgbxHh44Kej+joqV6hrhYJpqxCgyd3gzYxECAzRvJX8VyOWrNqYV0H7ArDSP9Ipg39ca8PC1K2TKXgfrxj9IQU6NRaeqYKgWFJdUAAgsbAATecLeMcQpVqqvTpIlUEsz6joQuIBbUSuobhVsDMeSTK5DL0yNJeBMfXuhEiDdU1CRbfrggcVy1KEFFYW4ly4ki5lxJPr6Y3lxXLLXz8diTpUIc32bFIFxVLiJJ0wZJi51ERqMasE5LLtAq06lJ1CzpV11qVOxUw3WeUEGN7WsXDO1GXpvqGTWtsYqElZ/gUad9pmIGH3Ee2LZrSKeVr0VvqFJX0mYudKLIAHXCimu3ZW6KZw/M5t2dKDuiPqUK9ZEXSwMBg7KG3uQL7454xwrMrHePTZhE6agcCwG6zFgPhh5V4ZmieSjI6TSog/8AuJ+eOKnZfOvc0aYPjNJT/wCmNcopE4tlPbh9R2lmAHQXj/2icS1OzgeJaTIvqH3ExB9OgxdU7F5wmdVJfV3P3J+OCE7GVkk1MxTHTlpk/wD5acLOBWMinUeyIYQ1TaYBcQJJJsPPxxzV7PAaYqKdMwBU0xO8Wv8AHFxq9kJ0lszUudMBFW0EzufD54IHYKh9qpWP+pR9yYT5YjXHIoeVytMSddRD10kG9/Mj/kYkfJ09esvVd+jcoI8I3g+7F6HYjKqY7tiDuWqVL+4EYlrdnsupQCikFuomeVrcxM4j1UV6TPO8ylM3YVHP7zt+GIKfc200lMeJdp/0sxHyx6tR4NQXajSHpTXx9MSxFhygHpbb0wesP0jz3KZ57AZVXgbikwPxUX+GHeW7SZxJKZO+ys6OQttwrQsjpqBxYGzXOZnYRPqcb7wt/tgfM+hLhQjyPabiqQW0NBJAqpSJkiNwNUxbecC8Sz+brg97V0gfZWrWj3KwYe6emH+ZwFVQENboPvP5YzzZeCE1FWYKrVGcgRJWZv1JeSBIAtsAIxw+dapQNJYJ0kgAqv3wCRb4neYL7LKNZtYW+O+K1mFBcTFOoJ1QSdUnc80RBsQALQfLJO2Y80FHryJ6nFSRpBK0wAFIiZkGC0gyFPTecR1uCa11itraRAO3Uxqnf1jEnGOFL3hLalVjIeLXALCZN5m3n0xHl8xBVVUhQJEaTJH2iTaJJM2xpVdGK+xHl8kDTps9VUaWAEOWMAGWBACgSLz4xJGLCmcU0lVW1W+1InS3QGbaVjTJ9oeE4SZTPsQKaqpE+087ifA2tEGOmJ8s7auZQD9qYHSxHiOZSTIn0xHJDJDbB83xYEyohtYLCNI0g7CNp38tXljujx8JTqKAYqSNlME2uSpmwm0QYMGML6v1DLpmd7gEbtNjI+IwLVo7EGYuT4kyQffbC9ODVPopMIqZhrc9RIsFBJAEmAJNoFo8sax1T4a7X0k9P7keJn34zGv0j0ey8MyNSiGeiy906GaZJJEqdA5hcDngQRym5tgXJZGtoZmVF0E1A4pqSSPbmoqLp1XE29szO+BODdqHy/KNTkxUPNaOpibkIIjchQMaJZsqz02XuqhZ2RqsS2gkhYVuZwT7QjlBsDbyY8Mlpr57orJNB2d4jlxp0d3SqOqqTWbVCqdSRAYt7SkHqsBdoFE4rW7yo9RmOuTrJJOvTMAzGxVfO4sYGOOJmulKnTqCKak6FdSGE20yVUsOS8dRe8YL4VTrUtDgR5zYxBAYA38wfAeRx0xhhHZnJ2WTsxlhWHK+hxBBRSYDWtqaUAb7x0FpqfDQmYHd93UpqD+0CCU0lVaDyyN/AeQwu4Xl2p6oYgbQOtoMkATPn8tsOMqPaPWPz/2w4QbVSN4cX07KzX7L5skEvTubyzXm/VbbYYcN7NOgYVaVJyTZpYgCNo0+OJ8m1UUjTuJg6juBpWSBJuW6+p8JkDMAgemzFFpAXEArGo+0DP7wmdsducqoeKCE4Qo/wKHvHx+xjtcrUWdC0l/hkfcmIMmlRdDH2tBWCbLdIJvewZjHkPPHFfI1CKignSyuJLXMgEDyBaSduoETabLpBHd1x9pQP43/AKcSZfvlABZTAgHW39PlgMcPYhwy6yxfQ0jklmI8xuGlZJ26DE+aVyacAiCwY7EAj7I/a6DwmemAdBFTO1lBPJ8Wj46cctWryTyfzN+KYS5fIvTBbSJCablY9imBtzGCpNztMXODKXDTrc940EOdQYBiWWlvawlTYbQOmGKhkMzmBEimf9Tf0Y7bN1ojTTPjzN/TgGjkmEAqpOpD3n2lC6ZXabaSAAYg3iTIVDhdRAgkILajIn9WFfTpAF4gG5EySTGBCGD1azQPqrHxbwI30+eN0uIVySNFOR+83h/B54Ao5JlRBKxNIsu/s6QYMxELsQdj42k4VltL1CehCr1hOgnx/BV8MDGg5s3WAkintPtN/TgSvUqlwfqxB21N4EW5fPHHEso8crAqO8aCIMsG6g3EttAt6X5o8JhyTzA6jLQSSy0rxEC6N6CMJDYVXr1wPZp38Wb+nA/6TXJPLSnrzN/TiLOcOepTE7ouhVBt+qKlj4ksR6D1OBl4S3L9XEExdLHUhBMC45SDpv064YBi0q+rURT2j2m6T+754no1XKghRcA7jG8jltOrVPVUm+mmDYT1P4BZ2xLw/wBhfQYhstRITUbqt+lxiNEa8qACB18J8vPBxUa1nwbBL01AiBibHQpyYk26m2KDVzYViV5rmCd4BtsL49NyijVtucUbiGQFSmxVQG1OSGANgxBImxbSkid7R1w+PtnPzrpkOX4wpRkeirlQxU7RIIWCfOxM28DGFKcN7tRYnWAy1E5lAtZoEgybqYIkWuCd5aoGApmDqJQBrnmA02EixE9CfXe3ZXKlKaspTQ/dr3YYwZ7wFZeq07wSUMA09iCcaStdGOJSMnW5oBggEC58CCR53x3VqFyzSxkiJJ32idoN7emOcpw6pVzncICXHeKFA30q5ACsbSBAkzsd8OuOdjauTyz1qtJxDIqsxSDLdVDFpgdPwxbiJoXU6wIEhCEWTa4DOi3KnxaBsb+RkjtzlKeTzoSlKqrE6TcQKhC9LghIuDtPXCDhNI1a6IZOuosx+7ePS8nwAnFg+kLIs+Yz9c7U8wiL6MhJn0IX+c+OHGCKxoUjjFTcmJggG0CBAAWBEYzBee4RVrU8vUpKSGoIDFroWTYeSDGYfop7xD6fI/ymYWoyhFM1Lk21B7SigMoIjqZJM36YLfMZjQqNUVlMxzEuoIZdBIMLKyvKT189SLgyolYM2oKCAJX2pG14IDKZE2g9Ygm5zMUxWCU0fUwUlJNmiACCIkxMjzIvjij2Q9PRxmKL6BLEDZw8EgEmDq/ZmNh43thnwUOeYFlTTEAnm2vIgxAA84jbHFHI6uWoS2huS9xaWAb9nUZgE+/D+ikLAQiLdI29cNxRtw8f8zNjKKACBe3VvuJwXl0QC43nqfle3X44GbVEadvTGFmgcu3n+WKR0to1VS5i3hGJUpgpBk+pOBqtRgYj5+HuxsZlgPZ+f+2KQnRunkl1NvE+J8B5+OOnyqwbdMQ08yxk6dz4+Q8sSB3ZZ0AAi3N4+7DDRLTydOByjbG2y6dFHwxyoeNh/N//ADjThxEqov8AtH+nBQWjsZVDuo38BiQUV8B8MQAN4D4n8sSqjHw+J/LDoVk1XTFgPh53wOKCn7I+GO6lIgbi3riIMR4YYrDaWWXT7I+AwJSyyXGkedhiajUMYgJMmw+Pn6YKCzhsuvMNI6D5CcdVMuLcoj0+6PxxyzEAm146x09MSIGImw+fzwqHaOf0dfAfDElLLJvAnHL0tgTuP79cSUaE7MMIdombLIRsP7/2wv4ZQTuqdh7K+PgMM+5MdD7/APbAHCqB7tBI2A93uxLQ4s7fLL+yP+cRVxv/AAiL+bX+GDf0Q2JIgzE+UeXnjmpkWmeXaOv5eeEXaAcsvMLn4nwwgq5umzVRoZahFRVKsACDqBEMCIJMkSPwNnegVbpPlij8UzCJUqKWWQz2Kk31Gbiw+W52OCCtsx560AV+DaJA1atVKCLMDq5vMQLzFsccP4m1Nu6vCOggk3Csx0mN9MMJ9car8QMpIVxaInxEXYfIW9McmojEk2DFgZO0giB0G/z3x037nMNuL0Amcy1YlYdtJgdByglidTWKiY6H0wR2/wAwzZamC0xUHjbkfx9MAZqqldVRxGljoWSWgjYmJIEE2HWb3w9q8OTNJSFSqAmuXKwSGCMOVGHNJYAmNlubAEfKknZPTRSuzNUJ+k1xY0qbFAehcEA+tgvvxb+31P6nNfvulQ+v1Y8fAYW8X7O0MslWmhch9Gtz/ESAoKqeoJETF4W4DXt3TIo1QyRy0wWMQDyyN/3TuD8xNQmmUxJ2S4q65ZVUmAWm03mes+OMx12erGqjv3i3c+2GJMKvUHG8bxk6IfYs4K5qKEYlQoI1qNgf2iJJEgATtAuMWPhiI1WqTSEAL3X2dLEAhjFiApO14YGZgi68O4LwHLMrisWZQRLF2sZn2Uib7i+K/wAWz2SZnZGKljYA1Yube68/HrjgUbdmihu2SUIDL5A+gwdTriDeb4Q083lB/iP6/W/hiQZ/J7anM+VT88PCjdzHPe+ONmvhSM9lf37eTfi2NrncsYgP8D/V/d8ViTYZWzEt7pxy1axxAMzlh9hv5R+JxMM9lulM/wAi/wBWDEakbp1IUYMylYaFE/ZH3YVVuJ5b/JP8ifniGpxnLjaif5U/PDxE5FgfMjxwNmM4BFxv4+uEdTj1Af4B+Cfnjf8A1+j/AJJ+CYeIsh3+liN/mMdfpwEXwn/7gpBbUT7tIxEO0NMmRSPxXCxHkPWzoI3wO+cHjhSe0tIf4J/9ccf9zU/8pviPyw6FkWKhmRp3GInzIE3HX8MKqPadAP1Z+I/LG6vaNI/VH+Yflh0FjGpmlIBnEmXzQ07zhTQ7RoT+rP8AMP6cbHHkDQKPj1Hh/DgoLG7ZwRMjruR4xjVPiirNx8RhDX7QLP6s/wAw/LEa9oFNtB/m/wBsJoLZZsvxMERqEGPvwBkuJgKo1D4+eFqcWX/L+Y/LG14jTMxSIPlH3AYhRpF5MtD8QU0kMjduvj/xjScRBWZxW04mhJQoffH99cG0Xpkbe62Jpe5Sk/YNq5oGpM+GPNuPMf0yvEWq1IM/vEjz/wCcel8MzOTptqrZdqhEELyaffJk+m3rhtneO8MzB1VeHgsB7QCBiPCUIJFtjhKosnkTmqo8XrVKjoraTM8sdb3gRvPWfLywFVbmJGoAk6iwPlJ8t43nH052Xr5XMKVpZZUWkVYBlUiTqhlAmDY33vhq/Z7Lmxy1GBtNNCPhhqUn4X7/APDDBxPlqhWLvqg2AtEyIFjJuTO/9iwcLR1EUtSOerLAJIJBDXg3jVYXHjGPd27CZMgj9Ey8G8d2P73JPvxLT7M0kgJl6QAAAiegAHrAAF+gGFPJ9UDjZ4RVpVldEqoGLlbDeGggE2bY73gAfsxi751aNQVVqBm18scukjc+N41RItupkSt0znZoEkjL0yTeS53A5TE9P72wjTsZW/RmDUR3+pihWpy38ZgTBa8H2sJRl5rx1/kFGtFK4Rk8nQp6BltV5lqrTsP2QB08MZhqOwWf/wAhf/upjMdiklqycSsf9kZ9rCgJ/wDqU/6sSP8ARtnwsmmgAIJmovj5TjMZjBG8myan9HOaPWkPefywdQ+jHMG+tLeF/vIxmMxrJUZKTYbQ+inMPs6+HT+qcGUvodrgz31P5/ljWMxnZRN/4irf5y+7/cY3/wCK637RPoV/HGYzBkBHW+i1ljUzfFfywLV+jhR7TuPev5YzGYuLsTJH+i8eLSb+0vx2NsS0vomMA6m+KfljMZiMwokT6JbfaP8AqXHP/iH95hO0sv4KcZjMDmFE4+hYf55/v/TjTfQov+efl/TjMZgyYzD9DKj/ABCY8Dv6yBHuxHT+igsIYEePOIn1icZjMLN2FBVH6HKfVo/1sfyGJv8AxBSGz/NvzxmMw8mKiOh9EikGXQGSPYOwJi4bqIPvxzU+hxDfWnuDj7mxmMwZMdGv/D46VFt5v+eI0+h4auasonw1m1vE+fjjMZhZMKJ1+halMmsZMdG6D+LywXS+iGiN69X3QPvnGYzBYEjfRVQB/W1vew/pxg+iej/n1R6FfyxmMxI7ZYOzXZVMkG0O764nVHSYiAPHDvGYzDE3ZhxwSR/z/tjMZgA4/Sh1P3/liQicaxmADRnz+WMxmM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QSERUUExMWFRUWGRgaFxgWGBoeHRoaHBkcHxgbHRgXHyYeGRskGRgcHzAgIycpLywtFx8xNTAqNSYrLCkBCQoKDgwOGg8PGiwkHCQsLCwsLCwsLCwsLCwsLCwsLCwsLCwsLCwsLCwsLCwsLCwsLCwsLCwsLCwsLCwpLCwsLP/AABEIALcBFAMBIgACEQEDEQH/xAAcAAACAgMBAQAAAAAAAAAAAAAEBQMGAAECBwj/xABFEAACAQIEAwUEBggFBAEFAAABAhEDIQAEEjEFIkEGE1FhcTKBkaEHI0KxwdEUM1JicpLS8ENTguHxFRYXoiRzk7LC4v/EABkBAAMBAQEAAAAAAAAAAAAAAAABAgMEBf/EACsRAAICAgIBAwMCBwAAAAAAAAABAhESIQMxQRNR8CJhcTKRBEJSgaGx4f/aAAwDAQACEQMRAD8Ad8ZzdamhFOgEVWEuA5kQNFgDPiC8C1juBnZTOOWuGKGNZ3U3EWiQ3T+zBtXtXSQstag9GoxWRG4DRcuDaGnUBBkgGbk7I8ay7MFpVF13DBBeAApsQCRyxHQLtCmPBWSWv3M6V9k2YQ6+8pVJbUNciRGmSCdSgAiJMkwdvFZk8kI1CoazEFoZ5ChTpaKijmEcpF9rThjV4hSqoVemyqrWKgDVC2IMXBXqD8pGNJmRTChVXrCozE2XoBy69UDePOBOGtpIoScPerVYMdNVFflAY+1qsQTuFm67wT731VdKh+SmRJOkAHUzQLoYjTvO5NrnFcyNSrTrs1RoQS7AMBNO0ggEw5DgwY28wTZKten3ITSrnSQBE8o/jF40gFRMHwscayoSEGa4iEqFOZlCizkAy0XH2R0IItzbmcWLKO7mGUgMv2tRU6ySFi0WEnbpeMVrL54frKiABnksBAED2+UhosQDzbEett4TXR4YmSVMEteAb6gOsqW2gTE4rzQRBq2RqllIfSFEBVsvwxo8Oqkz3jDyG2HoZWErte56wYn0MY3ox60UqVDsR/oFSCO8PreR6Y5Xh1XTHeGf2uv5fLD7TjNGLoLEY4fUH+Ix9caGQq6p7w/w3j4Th9oxnd4KCyvHh1WSe9e/QGw9MbbIVdMd43r138cPymM0YdIViD/p1UqB3jW6jc+pxteG1AZ7xj5G4+GH2jGaMFILZXk4bUDE6yZ6HYegO2N/9Hb/ADH+OH/d4zu8KkFiCpwhiAC5t1EA+8i5xj8IZolzbwt8Y3w/0Yzu8FILECcHYGzt77/fjilwQqTDtfeb/ftv0xYu7xru8FILZW/+3RG7fE4mXhTKdQJJ2E+EbW6Rh5UpW8PTADZs02CuGYGSGC28Y8jE+tvPETjFqpdBbB6mXrMVYPCxLUyLTEQPADy8venz+TqrRbXVYBxvIADFrGQhNwT6/A4Zt2hR1lJ0ioqGVNyQZGqwPxj78V7M8RZ0iOTSwGowCObT7KwREkknf5+VzJWsfAWIM1WCJUNWszAKui0TtC2nYjcndYicRZPNstFWrU9auLagSCoJImfYA2BEbXPg34nlFyyo9hURTzoFs0LJZwxkzO/XVYWir0sjUrsdL1JI1Fm1GVPtbCBckQf24jc4mDuJD7NZ3Nq5AExyjSAYBHLZbsVAUfykzckm5DP/AKuMtTYprXVIJ1E/VsAWvpgRq21mRbAOQoRGwUuQpsDGqGJgDxH3x1BXEoo6QtIqwLWi5uQSRJgvKgAxYGBjR8nhdgvcTCtUNZ6mYJLEAA9Z5YJ3BgCIi84g0lwNgAOhEgC1o8T7rk4d5qsrFTpVJk9faJmQomBJ84AG1sJs1UIMnlIJ6WKgSD87D0x0cc1LxsTsUNmgTv47A+OMxlPKE3tv9qZ8vlGMx1ZoD2Dg3FKeZoUjXUORJXWQWCzazWHKokxYD4O6vDMslPUrEBecEFZABIN2HMsWAk+oPNjz8VTRQ5ymJ5271QAFK6QoqBBcKXuVmBCjqDhpkOMPmIUUmFIMuqm8FVBEBkqWZluVAgR6zjw3BNN+Pnz+5pdE1PtBVrZlqas5pAMHCEy8fsyfaJTcSZY9IwUmfYBmRzUy7pTSiXtG4JbSvn1F5Eixw1Xs+vdpTQU6SQDzB1bUZKyQ14Esb3v7MHV3V4GorFVDVBYkMF0hyADpboSNRNrmxOKUq76EkxXS4YXRJUkkaWqQVYKTqUESREpAIB6wRsXC8PVlVC4loLqzA94ApEMkapvMkfZvGnEi8G7pNNOZPecjfqwxuANRiLQNjsTgXL5UAkFlbVq5SSrGTqUCqpOs8xAN50k9DGidodUJQppCmXk0yrKzlY0EsVm8IRqIgteN7XxYezNVSGAWoRykap5V26DxkWMRFoGA+I0pV6wDhQGlGNSW1AqFInlSJNhPhvGM4dRcoHpkkqg3BDjQWAsCBGgg+ekCJnA7oF2WfO5plMLpWIgkCDbaZF7emOuHV3adcSDEAR063OFdfLvWy/MBLjlDKSPa1jbTOwgwLxvODG4pToMFdyWOkC0kzI2G5sZiYjzx2cPPWpAxrGN4HrZ9F3PwBPzE+GOTxJBuSP8AS35Y7k01aESZtyEJWJAtO2E//V60fY6dD1n97ywdmuIoVYAySDFj+IwnCEdP7/s41hGL7JlJrofZGqzoC0SfDbBMYW5LPqqAGbeR/DE//VafifgfyxDW9FJheAuKVnRQUIFxM+F8djiaHqfgcCZ/OhlhZN/D1w4rexN+wEeKVhHMvXp/v54e5adIm5gSfPFdaTAAw5pcSUKJmfTFTjFfpFFt9hsYyMCf9UX974Y0eKL+98B+eMygfjOYdNJRo3mQD6b4X/p9aw73fwUePpgniOZFSAAeu8fngBVM+ybenjjaKhWyG5Xos6bYF4nRQqO8dgk3VZ5j4GBq9wIxyvExHsP8B+eFfafMd5R7sUiWdgELAEK24O9jaNX2ZmRjl5V9LLs54nxsIRRpqulhCKFNxF97RzR5EGxxXUrHQlWpWALBiEBCsVB2lb/tfPbFbGfqUniTUqaoKqhgtaFjdo2sBMHDHK52vTr93VJWmFLFG5kYGBIQ6hMmNM7zOxx5s+Fy238+wkxjk+EtmamqotUITK6xIIi2rUbiNr+G82O4twh6KJTpqASuk1BIlSNMGnzM0G8i3phLmO1FQEqQESpJUkWRYawCWsOmkzcxcYY8O7Xs8q6FwxJBBBKnYyrdIMeeqLWxnPinQ00UTM5dgtWFgJUIY6oAabwWMkb9OnW+B6ldLs3NUP2SpIXxsIBMG5P7W28O+MZh61fufbXUWWQApkXEQJaPteQ8sIuI5VizXjTIE2EATFunT3eWKgk9NkHWdWn3bkNLEjSSCCAAdQZLqCxIbcxHuwEajMrAAEwDsSfAAk+ke7ENWe7Ui40mxte949D9/hjoZ0gjeYCzvPLb5zjthxxS0HZFVN+Zyv8ALfpPMQd5xvHZosCYM+erfzuD0xrF/gBtT4gVpkaw5qE6ysSGVjDWAYzJM/EHGuFZ1u8CV6xWkNWocxkybatxJkSIkDeN+Hy4WlTqhgrhrS06kYQDYTZqZ32LAXtGUdLOCYRQZaASYtzRqM2M2gHV7xxNJtpAz1jKdrqJQTVGnlCzOsmR1JiSdBjbm6bYOpcbDpT01AKkoWENBUGBKgykyDcTYC5GKBwiuagcUF00EIZZMOpkMQLaoBYsJFhbqMZkq4ph+7kAVFDC3Ly89pLAGLEAgze8Tzbtr2LyaLvlczrDo1VK1UAAinywwaCRYGNtwQSu9sL8zxhnVu5puzQ0jmO9mYaCIEQSdiTAMicGZDvCKdRnpmqJbWVqA6FjWpZWOput5i5OrCWWWoeanRpkyjLquNU2OjW4kSeZlJF5tNwimtFPof5TO0atN+UAmmJZzDCABDFpPpM7CL3wgyeaZqxYFDJMrAIcCY9qCT01NpMXkyRhzSzVJ6utGDTT0lQYZdClSTBA0mWBgdDbCGvkqFNz3WhQQNKsxPQamMDW0EmLkmIuLFWqAtmR4mxUhlNjDJJ1D2pJgjqJBHhubHB9SgrAw2k6VYn7Sj0MnwNxuNpxWeF1FqVNdQKfZCQACoU3YgwIUyQYM3B0zGHNbNqneBm0sCxVCSRAUGQG9oEKdgINovdtUO9G8qX1NTKOAGOo6SLWHITYDznxiLYdmksxAn08MIshX1orsYH+FJXYr7OrcEGRJ8Md5dpq97q3AWGPhtZbXBb1O/lrxc+GmSO+4Xwxvuh4Y874n2tzCVWCs4TddXUSdrDlkED0wOO22Y/bPxGPUTtWOj0s0F8BjX6OPAY84/7vzB+23xxa+D8fqV0BCraxsd48S1/98VYUPRQHgMaWkL2GK7x7j9ajTaVVdQIBAMgwbghrEb7dMVNO1uZ/zG/mP54BJHqPdjGaBjzEdq8wf8Rv5j+eO6PamsGVmqEKCCdRYrE3kAmRhDo9K7sYw0xhLw7tElZQaVemzExpZTTM9AFqXb3YT9pOPvT+qdxTLXV4KgESQC4PXSbRh7EXEUcb7keGPM6nFaqqpOap82w7xy3vQDUvvAxBlu0JdlUZpSWMBQ1QFj4DUoWTsJIkwOuDYUj1A1EEyyiPEj+xil9sc+yqXStANjTUCBYAHUDLXHkDbbbFW7Q8ZEqaK1KbBTLFhvqJJlep8fMeuEWe41Uq87NqbqZMFjcxa0QBGwxxqU5v7EOXgkR2rVEU20liWWAwG5OoiTHQeOH3G+JO9JFLglJAuNQAsGMXJMbnwHjitUqhCuTs66QIHskgkx7o6/jjigxBggDUJBaZaD0npOoz4z4YcoNu/YVhaZlmBBlhsNvATuPn54K4Nm9NWKThNTC50mTDRq1gALBjcR42JwHmlYKUkwTIsOumfdY29MC0jdYgBbE9LwQBe5PvibHrhJZIadD/AIlxAKXl5cAMriGhYDOQZEi7KIuNRBJ2xGtApS+sprqLLKgjlBJ1oQJ2ABlZ0z5xiCnQ0lqjHUKYJ0sphhpFuSPtA7RAJnzEzGdup5isMWA6AjUIUNdQsAX8TjNcKiqQMCzFJHzEkgIk/wAOoC1hYDVBMdAYwkzCnUNMwoEE2kiLgdP7G+G1XKaUkITIJPjtG48yRHl64TZTNENYnV+RkH4Y6eNCRY+HZeitMawztvy6iF/d5fDzxvCKlxCsuqNRJYkkswknf2WHxxmE4S+MWI2ziK9ZhRfUt4DEH2RJhfZN5AYR4mJMG8PrE1BUSmCaahyGBK8pAJ0xIW+nTPQRJOA8jlarUw45ZYpqBVQSBrMXEmAffAnbD/huVcMW+sHesaF5AZipnUTF9V9MwRPTHm8kq2X2NU46yqpIqLWYOwFOVhVAJAQqw0hdVj+6QYaMZwyh3ecYaHpCq3ITuGAYzcQWDF5+yRBOwiLhXFsxzoQzimxCqSVK39kayBGkaYJn6wgg2xPk1Soio1Ngh5qVRWIegwKwFYEyAwYckgTba0Nx6fQyz0Kr0aR7tmrQoJSZsBzsh0zzFtgSeW0RaqtQrvXL5lWQNq0mojEQB7J66rwD7RJU+YtOa4lTpZVUpuiT7AJIBUj7PKQQSRBgRqPmDW6pqt7ZAUu6n6xitl5QTIgzqMheo67vjZbQ07P1XX6w6mAbTCGSWAJH70MPXa+GvG8gxqK0IlLZyygkSxaQSYhmJU2sYMXsjyVQmrpkCGANhpJCss6T0AaN4IV+oOHuRqs9MiXAk3EALFhJEmIHgLEGMO/cEBpVpLqpHQzDR7IggMAQCZOo9Nj7I8QMH5gmslRXpgtEoIDQQxkgqfbBFwItAthJ2h4wiclNqbVWsy2Yk8wTn0hTpJi5Gm3mcMeD1JUJU1ftaQQSDAAspkQjDeQT5jEqLW0TfggyFLQO5atzqUC8oCsDBHI5LM4kcwFgRvsG1PJ8hmCCCG5oX2TIWNiW8do2tgLKUDNQOTpE6dWgwF08yyNipUQABfxjHb5ru0KhCAwlhGgRJbUObTcgiBAF+kYE7diIs/wwVnWrpaIXTJBlgRYja97g33vfEK9k1A5iw9pYBYWkrIvAMXBjwOMyfGEU06aB2pgmxuQxAKoD1AZZN4+/DviNfprg2ggCw8h4Tbr98ejwcyg6l0KVtaKrnuApRKqpdpBMu2o7i0wLWxZOyFHSjj9//wDUYWZmkxbmfVFtgPuw77NpCN/F+Ax3OntBFuqYH23oTRX+MfccVccNDMq7TaR0kRPqN8XLtYk0l/jH44QigZBBgi42/HDqwuiPhnYZUVlq5ivVkyDrZSLRFiZHXCzjNCnTFXV7MsoHjvEk7WG+LCM1UAJNSB1JC2HwxWuPImby9ZaVQVKi/WERBMGGgdbNsMXOn0TDJPYz+jLs9qAzdVVYMCMvFxTUEhjp+yTaDcwDtN0n0u1ZzSpMaaanpuWczhH2F7aV8mdIR6lMmNAnckRp8CcMfpfqIM9KEau7p96NQMNL6QRPKdAB948cQk0zTTKhkqVWtVFGn7b7SQJ33ZvL3+pxd+E/Ry9Ad7VqU6hAMoULAeBVpBDA9YjxBxTuHZxqdVKlJirrJDKNh18RF4M2vBx69wvONm8uKwMQPrAoBS25A+z0JQ7TIkYqtbJbd6Kf2j0CnDWcxpL+zEQQQbm0RHiMIMtQEaiRa0EAAiDtB8Y6fGMFcezB75i4uY3AsCoI2tIkbY1RyZZeWKmzEFlnw2Yj7Vgb7+mOJdmbbbAjqkDYRHr/AM4EqVAHAjVFgL2ve/Q7+MTiSrmDq5ZkTJJ2vtHlH34XrUJq2Nyfx29/440Gtj9+I6jzKQSBAbYSIM7GIbV1mwtviYZYwXgaB7bmZWdpABIkwJIiSMBcG7wB4nbuxAIMyCV5bHmF7bjpJGGNTM1KaOp0zUC0306NJ1zEsoMqBJMXM3N74NNPRVbBcjnu7MiBHQDxIEkbKI5TB9NsD0OJpUqhZCy7LZZ3MiNKwG/djr06mcN4IirpfQ2ki4YlgQVmBykbwSLCYscEDJI1MalYBCSAGK6Rp3T7M6hcgbmTM4TkOl5BeKo5UU6bB1A5DuNMxO1hJ2kwQRip5jh5pDc6zvbb34t36OE0uupLDUSRK+diSSWO09PUlNUCyAW1EsI1WAFyT47KdrXGHxyZnYleu6wAXSwspNz1J8zjMF5mgA1gn+okkeWMxvaKssvE6YdSQT3pf61VGlixFmEydR1MSNR9orC21PuypRkC1KinvCSRZYdTqCFo6sF5rkg2IjCvKrTrPqao3SQjBo0sRMEG40kmbGfi3oGgK0UyGDGR3tYe21lYNYRJuT1TfrjxZNyjS7NF3ZnZLNKKr98dSMGLlSTpIAgR0ESAYkaRBGnDbsZkxRzWYy76AAxekYWQpWJA6goLiJ5TO/MH+gtUWmi04pFahdVY6VIEMDqLgQAPZO3rhnl+JiiUD1NdJGCaiwc1SVAIAI1LUR9OxuN/anGKnQ6M7YZeklSj31EaiJFQaysAudJK/WC5BidPNtiu5rtCtJWVVQBWF0UaXIIM6iC8AksDO1iDvj0AVD3c1uei+ie8KlQLaTERMEE8xBi174Q8S7MZQ1Sil6fcrqFgaQ1EG/eElpG8WAsTET1cXJB6d69y3YJkKFMsipTph1YtzagFWLgg+6w8fPDDP5QaajUdR1qBdymmxPIzCFUaQbTq0nbqJmMrUoOIjWGAVAjAVY1KYgjUWmbiRPgCcOqtc60plURX1SLW9i5DSBpXY3G174eNPROiuZnJp+mMpC0zTcCm8zrEqbyQTDEGACJJ35sQZfOBcwaiqdOmalRRo1KI2XURANtxIFgRpbD2pWV6lJllmplUaYspcbAnQnIZtcC03OOO2PZ0D6zXUNr06aAl3FxqCoBGjxBMLbrInbIaJMhx1QWkaVUEBlCBXEgCVBDHfp4iYNsT8Ur66RdUpulLVEgOyMrc20QukAhhcSCZ2wHlloikqpQc6wurQhOplCgEnYbExpvp67Yp3F+JVstm0FNqmVWFOgkAggAFmVWIBY/tGehFhjXi4s5V4GWjs9lTXzDZgDukWdGlVklj1O2q8T0g7Tez18sUZiy653M7QInqQI8o3gdcVbgvHe6aWcgtDatIFOWcm4plVWxEmD7MGCcWzLMG+sZ9VoLqq6Seuw1GCNjA23wSVS/ALoUNnA7EKpAG07YecAHIf4vwGFFPiK1yzIFCi0kGSSLEAWvvc/DqRm83Up5LMVKX6wBiu5IJ0iQL3EyMenCalH6SEc9qOPZYfVGvSFRWEqXAI33mwPlhPxbiooUhVC94CVjS1oOx1QbffI8cea5zva9epUrAqZmqYiGPtCNpmRE2O/hh/wAT7Y0myXcUkiKQp6nIloEAhVAAbSJ9dsbpeBln4f2ko5rkSnUkghlaCDYyAQQWtPQYRp2dp0cxqpMkD9YlchmSSQGW0k+4kQCZGK32b4+aNcDUqijDKIJFRpI0llMgQzNPgCOoBi47l6lKpSraw/fGpZCxKlWBlztzSSB0g4ErQdOhhnctX4a5d+7qUSRD0xySbqCsDTPQ7SDBkY4rZnK1qLOoFOW1N3cnWwO0MeWNcWIiek4my/GiaL0TTFRnEKSZtvBVpDCJAB/axVqiqaALwomAg+yRsCPn6741sihzmFRIJK6W5tKEki/UkDUR4bXEEGQXHZzti+WblDmkxGpCUuI2lkaN/mcVTP5nU/7pBIHnqfbziPlg/L8YFCkrxLtsYEgbTPQ4ltPspJlpz2QSo7Ond0VdQV79lkTciGnZpI6ERGK1mMiWzBVCKjqhvTVriCDBWNSgNBtsYuMLnzzVWJaIuZF5+G2G3Ds/Uo/XqXQhXCupIALKVF5j2jqid1HhjmxjG2ilGtnH/RazFiabiT+sqcqEfxMADP7snyOBldcvVBSrrZjzFVhdOxQE3MyZIA6W3jfFcy7Uu+FVq0AB9ZJZCdiUJgoWIGsEgkiQCQCHwvJGuwZjEDa4NtgDGnxgT02OIelsGqHQdEhTbSAYO97HfqJ2j4dAc7xSHVaUgAQRcTIB8dgwkRBknywQTC6wLi2o3a1tzeOYDYbRgKshVy9mJAAYbLCwNjeZ+I3jfIzQdwuprDmYZoiJlTN/ZnwJk9J8cF1uGGCACDcqWMsTuCYO8yI2sd7Y4Xh7oVqDmJGpj5MZEQIaCDYeGOhnZUhi0Gw1OCd4BUNzSDPwxlNvwNgWfzYWyEEEAA7yxMEATYesjCTN1gQdw20GIifEHeZxPxCgNQKywUmB4FfH5nbCzL1DUOhgDHuiY3PT/jGsEqsSBqqPJg/fjMd1KSybk+k/l4Y1jYsvWVShSzlUuGqoTqZwIaQ3tUysEtN9QjVzGBh9x5qndlHipTLKtNmCq9MmQVLEQQBIIiAQDYADCrg+QANKpCkszwpLDS2mdTwCApJiDP2o2xLVz3JVo1X+sUMPLUrDSR0f2YvaCfCMeBOdukUN+H5cLkO90OXp1jIItsAQ0CbyJMja4tgbMZeomYpllCodBsSUllGoXNrOtt7yZthz2f4W/dkOUXLVgpdbwD1U6iCJIB1AiQwwv4jkMwGpkIdNRCXQmmRKDrpJ1c0NczcANjJRTt+SjqpxmvSZw9HvEak0qjuFYEDSxIsCFIBnebSIxlPOHMLTUVX79TDVZYSgkDUJKkie7kAkRJ1TGCaPaum1CrTmFYqKqTB5lGuLhlIj7RtB3Fijr5HuGCuwKOVuA0kWYMH02XSQIjUJmMdvGlX6aYSLOtAtQy9RqpKhmWohLFZBGjWLKukKBqIiWB2gY6ydcVswTUZDpqBQZLaZkAgqsXF/AGL2wuzXEX7qnTpvTZIusBioEgjZTLRYAy0xaATHSdnWq1OmKK6QwLgsQS2lgCpk2YiTJFxBm9Y6JGmURauims6S7b6R9YCDJgXDklgOhWdwzA7tCRRy71Kg1EaVSJEEjT7RBLDTs24mxEk41l82yQtRCq6mHegQpUsL3EKxgdIOrYRgftrmaTZCoDU2PKbmWUzpmBuPI39bzxJZpFeDzLOdpq9TSAzqkvpUNyjTZrdN4v44HyubbvKVQqrmmysATEw0wzDYecfHAubzikqGk6QQAtvaLFpYdTMegHhOOuDUGzWYp5dT3eto5VmLE7SCdiSSbQT0x7OooSR6HxPO0azr3CuVhi1MaW0agKhZWNjfUNLXGlo3ADRFfLIoqulJQVBbWdTgAtDM2kECbgAzqN7RhR2Rp1xlXytelURE1e1y6tRJKyYLNM2WxCi3Rm+d4hTK9xUqUqZK3Z7wCCqhEDEA6ZgkwNzJvjg5Fc6igaoYDi9CnQZ+8fRC8xMm4siqDdtred5wk4h2gKUmdy6zJCTpIJ6HQeU3EwZ3ut1xXarqhNV2QU0aKaU6ms01klTBPOfQnTItPshZ7PCtlKmpFGk8rAMGFxveCGBI5h1MRj0eDjXFHfbM2nIXcVzjO3dSNK30oAFjwGn4eggRiBHCAsw9n8d/lbHeToc51ROog+Wmx+c/DCviub70kKToG37x8fTw+PpcnstIG4g/sqgJdjqOkGx6C1rAGfMnww9oZ8sprK4pggyiAgSJ6TsfCPADCPiOfYKzBeXYfKZ+fyx1l6ytTpopk2nfpf8Av0wrpDqx/wAGzStrNSoFrOQV1WNtiCbWN7m+EnaLIE12ZVhanMANgSeZQdgA0+6D1wdkuz1fO1jSy6hmAZuYgCFAkkmwuQvqY8YJyWeaij0KqKhRiGJpg1KVTaQCIvsR16EEA4Ewaohp5Gm1MayyEEyQylTMwQYgb9GIIjrvLmsiaAVatJjrH1ZYRK21MFcTvABIHoZtb+BdpshSXVUphXFxUcGozGN9YWA3gFAjpOKz2q7QVeIZgFDFGkT3cwBc3djtJgD3AbzLb1ZK7oEyyN9imuoHqNRAPrbc9BiPj1V7Bx+1EQQRJXVO4IIYb+AgQdXVLiJpuCCraSBcET0gibqdrwcMuM5vvKNSqFQElarDVdWZwlVQOqudFQ2sRvuMZyeStD8C/hdQUqnOvIBDq/MCrBg622lTYgG8EbDBmUpdxqCNq30wPaUkaT0vC9dj80eTzCs/1h0La++32RFwJv1w3zLhCCHZVVdIYRtH7IuIE3jwtjBt9MzbI8xmU74Fz/hlJAtq+O3QneJtgjLZrWxKgCmFaRFryo91xA22wuFUVaqlRubAGY38QImOuJaFFkzBApm4tsbxdouIvEwfiYxMo+3YUD/9SqIH+0denTJiAAJEeZ+WCsrnWcgAn2wZndQJ33+yDbr7sME4ZrBeIUliQDcQxsdN1AjrBN/A4H/QQilVmXIWWsBOwj1MfLyxnnapk/YBzuZs1iZi4IF4Yt5RZRA/5TVsv3YjxMned9p/LDfNZZQRBBUD0JO58Y6DruMB5rMAiB7vdM/CcaQXsNCmpmWnf0xmJH4e8mVv1k4zGtovR6Jw/PhqWpykAzDHmU3hVJspPd+0v2VNjtiTMLR1swWrpK96uqoqibi2lRKgz4eyRAknAVPjFLWs5fYLLowDyu8MAQJZoMC+om5iD8ugZwEDq2jTTR2JYpLezsCBcbRzWE2PgybWyix9jOMMiqKlZVU6VVBDAlQZBA2YkkwTJC9bnBHG+Lmi/e5buiCGBZ6jzIB1gKEJBBHmLqOXFP7UMKdJMxSU06hYUywEhm080o9g2nZgOl7xhjwXjFLOqKNaVaPq3UQ1NgNwbgqQBIixAI6EOPG9Se4/6KuhXxLjlKrWACKXEDUqhFqW1AlYmkRqiZiAQfKCnQ7yuVZoKidDEjwOlVmw1MSBIAnfx6z/AGczOVqjMUAuZABvRYSrGCoKQSYJkQG/0zYHIZdi31lPQwLTFwA0FFJEgjVAt+z6474xWNxfga2GVM2xgBDFrnfVFugiL7ki/lizUu1Doj0ag7sFCqkRpJnlOkAbg7g9ZJNxitVaIGojS8aZhwDDDcDY6lbxi+I80qpDEjSPYAczPhsD4dJgC/iYZOh4+S1UOI00qTVcaY0xpcX0i4vrWwAsegMHqg7ZcUFeqopLpCoEDaYOmSbDYGSb+eDclkGzs03lGMwkEKD13YkmQZmTIjyFE49lGWpoQHVq0hVMy0xAI3k7Y1/h4Qi3/ULGjriOV00gVEcw/s4bfR/llOeok1NOk6grseZwDoSw3JMAk2nqbGmZxjrKB2YKYk9Y3tJ6z18MP+ztBmZFAWW6sNQCD2iUgyItsfTHb2gPUMtxFKums9QBF+sKshAmDcGLSQwiZJEDU2KX2rYFkenoiwCU3SFCmdPKxMw0yIGoMBMSbbwwtmDTUSqKACVQSFCjnZupJsuo8oJcmdOK/wDSBwahRNBaQN1fXJe5kaTz+8W8McvHFRmIqS1nKXDk7xAP3dZxxRStZgrltSwpQtcGVMC0BgLeeNnJKtyYFjEmNr4Hz+Y0ISrFSdt/W/T3Y61pg9kfE83UpotIhlY+1qBB+e8+PX712VNtyeovg3J5nNOdQqOFtu+lSbSBJgm+w8cM6GVUUdWZOuo5KpoMHT1PKIJ1eM2GKq9iutEPF+IK1NkQAIg8tyY6b432e4W9QSoHmzeyPCfHaYwVU7KJVX/49YAEyVqb+5hYx4EDBnFM6uSy1Kkvt2Y+Z/sHF1atkX4RZezfFE4ZRqCmy1K1Q89UbsZ5VXUOVADJsSWcxEDCntB2vrZpFRyNCNqAA3MFZJJlyBNzO+KxUzprUStPnYNqgTO99/uwHVp5ix7owf2SJA906T6/DGf4Rf5Zauz2do6+7r0kqlxCh9WmRcRog7kCb+6Zwf2nCJ9XSp01UhGIHmisRe5hiQJkwN8cVs/Q/RslTM//AB6gINSpSL6GJNRWVW8Qsfw+px3VprVGoZjJgEkw9YE+XKqt/fXrjOcW6M5NvorlGALiCJkm53k/AfP3YacCLPUaGGgb2DMIIPsyCAYExtp3F8MOx3YmpmVqnQr+zDU6wDJc20MuhladtQ2W46zZfsLn8tWZxlXZUJIbkuNwYps229j0N8HIqVIGnWhJxTQ2YVkI0sCWbY6x7Qtsdon5xgLitXY6v9J8NRgah12I9cXCgtOrLNS0Ahv1YAEz84Me6R4YT8f4aKaAkBySYZRaIuRIImegO0xtfFdojpgWWApixBFxsSS1pJ6hpgSNo87EcMemK5dhU1U4CgFQNZDSWUzKjcL1+RUmpU0IqqXFuY9Wm/tH2b2jwPnjnO57Tp0GTfWLCT9qw6ESASB6Ybiyi6UMktZNaiuQ5b6xhqKxbZROwJ3tBW5jCDiHB6tF4bZCJDahMwxax6agInc7TgKnVadSoULqFABPMdo26jod5I64s1dmqU2DylRTDA3aDEMFjlWCL36Ei4nkkpcbtPQFYzKBtU6SekbyAF8psZ+E7YRvUuiCdX2to3P4Rh/m8uLxMze/ry+u+2FtLhD1anRIBLM7AKLG2oxA2A9R443hyJK2wQCc24sp28RPzxmD04QVVZEhhIIgAiSJGqDEgj1BxmK9WA9DtOFVQpGxQtqEwdSmZAIg9YAuYMdcN+FZspWKzr7kTKLGpGZTKkjUFMg32DmAYnDvP03zdOpMBjp5ggUsdc3IksG1DmsRYfaYkPsap1hjBIDI692SQqjlJJiTIA3kRvHLjyJNMqiUqgy5y2ZKUSdbo1Rp0sk6XAiUXuzEASZJjFT4fXMl6cdLMZA6/DcQQREwNsXntVVV30lqbDSwBgAlSWtqEkEEsBFmhZEhhiiFDliRpIJGlYAEnYmGAYHc/LHZxw+j8hKXgV9oszXJWk9QnmgKrSmkCxn7R5oubDoJw54XQ7tQoKi0SBO43vtf7QMW8owI3BqhqJVsaYUBTB1Nqkk6YuRyzB8N7kFZfhtQZgKtMNUPIpOkKwaAGvAAC9TaWG0Y6GrSii40xjWQuGqIhULYvADTMDU3S8DSd4Pu6ytNeWpWUaabBlHSRsOlgbxHh44Kej+joqV6hrhYJpqxCgyd3gzYxECAzRvJX8VyOWrNqYV0H7ArDSP9Ipg39ca8PC1K2TKXgfrxj9IQU6NRaeqYKgWFJdUAAgsbAATecLeMcQpVqqvTpIlUEsz6joQuIBbUSuobhVsDMeSTK5DL0yNJeBMfXuhEiDdU1CRbfrggcVy1KEFFYW4ly4ki5lxJPr6Y3lxXLLXz8diTpUIc32bFIFxVLiJJ0wZJi51ERqMasE5LLtAq06lJ1CzpV11qVOxUw3WeUEGN7WsXDO1GXpvqGTWtsYqElZ/gUad9pmIGH3Ee2LZrSKeVr0VvqFJX0mYudKLIAHXCimu3ZW6KZw/M5t2dKDuiPqUK9ZEXSwMBg7KG3uQL7454xwrMrHePTZhE6agcCwG6zFgPhh5V4ZmieSjI6TSog/8AuJ+eOKnZfOvc0aYPjNJT/wCmNcopE4tlPbh9R2lmAHQXj/2icS1OzgeJaTIvqH3ExB9OgxdU7F5wmdVJfV3P3J+OCE7GVkk1MxTHTlpk/wD5acLOBWMinUeyIYQ1TaYBcQJJJsPPxxzV7PAaYqKdMwBU0xO8Wv8AHFxq9kJ0lszUudMBFW0EzufD54IHYKh9qpWP+pR9yYT5YjXHIoeVytMSddRD10kG9/Mj/kYkfJ09esvVd+jcoI8I3g+7F6HYjKqY7tiDuWqVL+4EYlrdnsupQCikFuomeVrcxM4j1UV6TPO8ylM3YVHP7zt+GIKfc200lMeJdp/0sxHyx6tR4NQXajSHpTXx9MSxFhygHpbb0wesP0jz3KZ57AZVXgbikwPxUX+GHeW7SZxJKZO+ys6OQttwrQsjpqBxYGzXOZnYRPqcb7wt/tgfM+hLhQjyPabiqQW0NBJAqpSJkiNwNUxbecC8Sz+brg97V0gfZWrWj3KwYe6emH+ZwFVQENboPvP5YzzZeCE1FWYKrVGcgRJWZv1JeSBIAtsAIxw+dapQNJYJ0kgAqv3wCRb4neYL7LKNZtYW+O+K1mFBcTFOoJ1QSdUnc80RBsQALQfLJO2Y80FHryJ6nFSRpBK0wAFIiZkGC0gyFPTecR1uCa11itraRAO3Uxqnf1jEnGOFL3hLalVjIeLXALCZN5m3n0xHl8xBVVUhQJEaTJH2iTaJJM2xpVdGK+xHl8kDTps9VUaWAEOWMAGWBACgSLz4xJGLCmcU0lVW1W+1InS3QGbaVjTJ9oeE4SZTPsQKaqpE+087ifA2tEGOmJ8s7auZQD9qYHSxHiOZSTIn0xHJDJDbB83xYEyohtYLCNI0g7CNp38tXljujx8JTqKAYqSNlME2uSpmwm0QYMGML6v1DLpmd7gEbtNjI+IwLVo7EGYuT4kyQffbC9ODVPopMIqZhrc9RIsFBJAEmAJNoFo8sax1T4a7X0k9P7keJn34zGv0j0ey8MyNSiGeiy906GaZJJEqdA5hcDngQRym5tgXJZGtoZmVF0E1A4pqSSPbmoqLp1XE29szO+BODdqHy/KNTkxUPNaOpibkIIjchQMaJZsqz02XuqhZ2RqsS2gkhYVuZwT7QjlBsDbyY8Mlpr57orJNB2d4jlxp0d3SqOqqTWbVCqdSRAYt7SkHqsBdoFE4rW7yo9RmOuTrJJOvTMAzGxVfO4sYGOOJmulKnTqCKak6FdSGE20yVUsOS8dRe8YL4VTrUtDgR5zYxBAYA38wfAeRx0xhhHZnJ2WTsxlhWHK+hxBBRSYDWtqaUAb7x0FpqfDQmYHd93UpqD+0CCU0lVaDyyN/AeQwu4Xl2p6oYgbQOtoMkATPn8tsOMqPaPWPz/2w4QbVSN4cX07KzX7L5skEvTubyzXm/VbbYYcN7NOgYVaVJyTZpYgCNo0+OJ8m1UUjTuJg6juBpWSBJuW6+p8JkDMAgemzFFpAXEArGo+0DP7wmdsducqoeKCE4Qo/wKHvHx+xjtcrUWdC0l/hkfcmIMmlRdDH2tBWCbLdIJvewZjHkPPHFfI1CKignSyuJLXMgEDyBaSduoETabLpBHd1x9pQP43/AKcSZfvlABZTAgHW39PlgMcPYhwy6yxfQ0jklmI8xuGlZJ26DE+aVyacAiCwY7EAj7I/a6DwmemAdBFTO1lBPJ8Wj46cctWryTyfzN+KYS5fIvTBbSJCablY9imBtzGCpNztMXODKXDTrc940EOdQYBiWWlvawlTYbQOmGKhkMzmBEimf9Tf0Y7bN1ojTTPjzN/TgGjkmEAqpOpD3n2lC6ZXabaSAAYg3iTIVDhdRAgkILajIn9WFfTpAF4gG5EySTGBCGD1azQPqrHxbwI30+eN0uIVySNFOR+83h/B54Ao5JlRBKxNIsu/s6QYMxELsQdj42k4VltL1CehCr1hOgnx/BV8MDGg5s3WAkintPtN/TgSvUqlwfqxB21N4EW5fPHHEso8crAqO8aCIMsG6g3EttAt6X5o8JhyTzA6jLQSSy0rxEC6N6CMJDYVXr1wPZp38Wb+nA/6TXJPLSnrzN/TiLOcOepTE7ouhVBt+qKlj4ksR6D1OBl4S3L9XEExdLHUhBMC45SDpv064YBi0q+rURT2j2m6T+754no1XKghRcA7jG8jltOrVPVUm+mmDYT1P4BZ2xLw/wBhfQYhstRITUbqt+lxiNEa8qACB18J8vPBxUa1nwbBL01AiBibHQpyYk26m2KDVzYViV5rmCd4BtsL49NyijVtucUbiGQFSmxVQG1OSGANgxBImxbSkid7R1w+PtnPzrpkOX4wpRkeirlQxU7RIIWCfOxM28DGFKcN7tRYnWAy1E5lAtZoEgybqYIkWuCd5aoGApmDqJQBrnmA02EixE9CfXe3ZXKlKaspTQ/dr3YYwZ7wFZeq07wSUMA09iCcaStdGOJSMnW5oBggEC58CCR53x3VqFyzSxkiJJ32idoN7emOcpw6pVzncICXHeKFA30q5ACsbSBAkzsd8OuOdjauTyz1qtJxDIqsxSDLdVDFpgdPwxbiJoXU6wIEhCEWTa4DOi3KnxaBsb+RkjtzlKeTzoSlKqrE6TcQKhC9LghIuDtPXCDhNI1a6IZOuosx+7ePS8nwAnFg+kLIs+Yz9c7U8wiL6MhJn0IX+c+OHGCKxoUjjFTcmJggG0CBAAWBEYzBee4RVrU8vUpKSGoIDFroWTYeSDGYfop7xD6fI/ymYWoyhFM1Lk21B7SigMoIjqZJM36YLfMZjQqNUVlMxzEuoIZdBIMLKyvKT189SLgyolYM2oKCAJX2pG14IDKZE2g9Ygm5zMUxWCU0fUwUlJNmiACCIkxMjzIvjij2Q9PRxmKL6BLEDZw8EgEmDq/ZmNh43thnwUOeYFlTTEAnm2vIgxAA84jbHFHI6uWoS2huS9xaWAb9nUZgE+/D+ikLAQiLdI29cNxRtw8f8zNjKKACBe3VvuJwXl0QC43nqfle3X44GbVEadvTGFmgcu3n+WKR0to1VS5i3hGJUpgpBk+pOBqtRgYj5+HuxsZlgPZ+f+2KQnRunkl1NvE+J8B5+OOnyqwbdMQ08yxk6dz4+Q8sSB3ZZ0AAi3N4+7DDRLTydOByjbG2y6dFHwxyoeNh/N//ADjThxEqov8AtH+nBQWjsZVDuo38BiQUV8B8MQAN4D4n8sSqjHw+J/LDoVk1XTFgPh53wOKCn7I+GO6lIgbi3riIMR4YYrDaWWXT7I+AwJSyyXGkedhiajUMYgJMmw+Pn6YKCzhsuvMNI6D5CcdVMuLcoj0+6PxxyzEAm146x09MSIGImw+fzwqHaOf0dfAfDElLLJvAnHL0tgTuP79cSUaE7MMIdombLIRsP7/2wv4ZQTuqdh7K+PgMM+5MdD7/APbAHCqB7tBI2A93uxLQ4s7fLL+yP+cRVxv/AAiL+bX+GDf0Q2JIgzE+UeXnjmpkWmeXaOv5eeEXaAcsvMLn4nwwgq5umzVRoZahFRVKsACDqBEMCIJMkSPwNnegVbpPlij8UzCJUqKWWQz2Kk31Gbiw+W52OCCtsx560AV+DaJA1atVKCLMDq5vMQLzFsccP4m1Nu6vCOggk3Csx0mN9MMJ9car8QMpIVxaInxEXYfIW9McmojEk2DFgZO0giB0G/z3x037nMNuL0Amcy1YlYdtJgdByglidTWKiY6H0wR2/wAwzZamC0xUHjbkfx9MAZqqldVRxGljoWSWgjYmJIEE2HWb3w9q8OTNJSFSqAmuXKwSGCMOVGHNJYAmNlubAEfKknZPTRSuzNUJ+k1xY0qbFAehcEA+tgvvxb+31P6nNfvulQ+v1Y8fAYW8X7O0MslWmhch9Gtz/ESAoKqeoJETF4W4DXt3TIo1QyRy0wWMQDyyN/3TuD8xNQmmUxJ2S4q65ZVUmAWm03mes+OMx12erGqjv3i3c+2GJMKvUHG8bxk6IfYs4K5qKEYlQoI1qNgf2iJJEgATtAuMWPhiI1WqTSEAL3X2dLEAhjFiApO14YGZgi68O4LwHLMrisWZQRLF2sZn2Uib7i+K/wAWz2SZnZGKljYA1Yube68/HrjgUbdmihu2SUIDL5A+gwdTriDeb4Q083lB/iP6/W/hiQZ/J7anM+VT88PCjdzHPe+ONmvhSM9lf37eTfi2NrncsYgP8D/V/d8ViTYZWzEt7pxy1axxAMzlh9hv5R+JxMM9lulM/wAi/wBWDEakbp1IUYMylYaFE/ZH3YVVuJ5b/JP8ifniGpxnLjaif5U/PDxE5FgfMjxwNmM4BFxv4+uEdTj1Af4B+Cfnjf8A1+j/AJJ+CYeIsh3+liN/mMdfpwEXwn/7gpBbUT7tIxEO0NMmRSPxXCxHkPWzoI3wO+cHjhSe0tIf4J/9ccf9zU/8pviPyw6FkWKhmRp3GInzIE3HX8MKqPadAP1Z+I/LG6vaNI/VH+Yflh0FjGpmlIBnEmXzQ07zhTQ7RoT+rP8AMP6cbHHkDQKPj1Hh/DgoLG7ZwRMjruR4xjVPiirNx8RhDX7QLP6s/wAw/LEa9oFNtB/m/wBsJoLZZsvxMERqEGPvwBkuJgKo1D4+eFqcWX/L+Y/LG14jTMxSIPlH3AYhRpF5MtD8QU0kMjduvj/xjScRBWZxW04mhJQoffH99cG0Xpkbe62Jpe5Sk/YNq5oGpM+GPNuPMf0yvEWq1IM/vEjz/wCcel8MzOTptqrZdqhEELyaffJk+m3rhtneO8MzB1VeHgsB7QCBiPCUIJFtjhKosnkTmqo8XrVKjoraTM8sdb3gRvPWfLywFVbmJGoAk6iwPlJ8t43nH052Xr5XMKVpZZUWkVYBlUiTqhlAmDY33vhq/Z7Lmxy1GBtNNCPhhqUn4X7/APDDBxPlqhWLvqg2AtEyIFjJuTO/9iwcLR1EUtSOerLAJIJBDXg3jVYXHjGPd27CZMgj9Ey8G8d2P73JPvxLT7M0kgJl6QAAAiegAHrAAF+gGFPJ9UDjZ4RVpVldEqoGLlbDeGggE2bY73gAfsxi751aNQVVqBm18scukjc+N41RItupkSt0znZoEkjL0yTeS53A5TE9P72wjTsZW/RmDUR3+pihWpy38ZgTBa8H2sJRl5rx1/kFGtFK4Rk8nQp6BltV5lqrTsP2QB08MZhqOwWf/wAhf/upjMdiklqycSsf9kZ9rCgJ/wDqU/6sSP8ARtnwsmmgAIJmovj5TjMZjBG8myan9HOaPWkPefywdQ+jHMG+tLeF/vIxmMxrJUZKTYbQ+inMPs6+HT+qcGUvodrgz31P5/ljWMxnZRN/4irf5y+7/cY3/wCK637RPoV/HGYzBkBHW+i1ljUzfFfywLV+jhR7TuPev5YzGYuLsTJH+i8eLSb+0vx2NsS0vomMA6m+KfljMZiMwokT6JbfaP8AqXHP/iH95hO0sv4KcZjMDmFE4+hYf55/v/TjTfQov+efl/TjMZgyYzD9DKj/ABCY8Dv6yBHuxHT+igsIYEePOIn1icZjMLN2FBVH6HKfVo/1sfyGJv8AxBSGz/NvzxmMw8mKiOh9EikGXQGSPYOwJi4bqIPvxzU+hxDfWnuDj7mxmMwZMdGv/D46VFt5v+eI0+h4auasonw1m1vE+fjjMZhZMKJ1+halMmsZMdG6D+LywXS+iGiN69X3QPvnGYzBYEjfRVQB/W1vew/pxg+iej/n1R6FfyxmMxI7ZYOzXZVMkG0O764nVHSYiAPHDvGYzDE3ZhxwSR/z/tjMZgA4/Sh1P3/liQicaxmADRnz+WMxmM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www.etovidel.net/appended_files/big/4e25e0abefe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29618" cy="526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6027003"/>
            <a:ext cx="7171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 В.И.Чапаеву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Kalinin_squar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142984"/>
            <a:ext cx="5319851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429264"/>
            <a:ext cx="7946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 М.И.Калинину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ellopiter.ru/images/DSC08132867567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810116" cy="5772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3000372"/>
            <a:ext cx="3740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В.И.Ленину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48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5</cp:revision>
  <dcterms:created xsi:type="dcterms:W3CDTF">2012-02-21T19:32:31Z</dcterms:created>
  <dcterms:modified xsi:type="dcterms:W3CDTF">2013-06-13T04:00:03Z</dcterms:modified>
</cp:coreProperties>
</file>