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ЗВУК  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Что мы уже умеем делать </a:t>
            </a:r>
          </a:p>
          <a:p>
            <a:r>
              <a:rPr lang="ru-RU" dirty="0" smtClean="0"/>
              <a:t>Подготовила : </a:t>
            </a:r>
            <a:r>
              <a:rPr lang="ru-RU" dirty="0" err="1" smtClean="0"/>
              <a:t>Утеева</a:t>
            </a:r>
            <a:r>
              <a:rPr lang="ru-RU" dirty="0" smtClean="0"/>
              <a:t> </a:t>
            </a:r>
            <a:r>
              <a:rPr lang="ru-RU" dirty="0" err="1" smtClean="0"/>
              <a:t>Айман</a:t>
            </a:r>
            <a:r>
              <a:rPr lang="ru-RU" dirty="0" smtClean="0"/>
              <a:t> </a:t>
            </a:r>
            <a:r>
              <a:rPr lang="ru-RU" dirty="0" err="1" smtClean="0"/>
              <a:t>Канатбаевна</a:t>
            </a:r>
            <a:r>
              <a:rPr lang="ru-RU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Примерный комплекс упражнений для выработки артикуляционных укладов звуков Р, РЬ.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632848" cy="2160240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/>
              <a:t>«Качели». Рот открыт, губы в улыбке. Широкий язык поднимается к носу и опускается вниз к </a:t>
            </a:r>
            <a:r>
              <a:rPr lang="ru-RU" sz="2800" dirty="0" err="1" smtClean="0"/>
              <a:t>подбордку</a:t>
            </a:r>
            <a:r>
              <a:rPr lang="ru-RU" sz="2800" dirty="0" smtClean="0"/>
              <a:t>.! Не поджимать верхнюю губу.  </a:t>
            </a:r>
            <a:endParaRPr lang="ru-RU" sz="28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3068960"/>
            <a:ext cx="7239000" cy="3550176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  <p:pic>
        <p:nvPicPr>
          <p:cNvPr id="4" name="Рисунок 3" descr="100_107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996952"/>
            <a:ext cx="309634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100_108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996952"/>
            <a:ext cx="266429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2520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2</a:t>
            </a:r>
            <a:r>
              <a:rPr lang="ru-RU" sz="2700" b="1" dirty="0" smtClean="0"/>
              <a:t>.«Чьи зубы чище?».</a:t>
            </a:r>
            <a:r>
              <a:rPr lang="ru-RU" sz="2700" dirty="0" smtClean="0"/>
              <a:t> Широким кончиком языка «почистить» верхние зубы с внутренней стороны, делая движения языком вверх-вниз! Рот открыт.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                           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sz="2700" dirty="0"/>
          </a:p>
        </p:txBody>
      </p:sp>
      <p:pic>
        <p:nvPicPr>
          <p:cNvPr id="4" name="Содержимое 3" descr="100_1086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67744" y="3140968"/>
            <a:ext cx="44644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3. </a:t>
            </a:r>
            <a:r>
              <a:rPr lang="ru-RU" sz="3200" b="1" dirty="0" smtClean="0"/>
              <a:t>«Маляр».</a:t>
            </a:r>
            <a:r>
              <a:rPr lang="ru-RU" sz="3200" dirty="0" smtClean="0"/>
              <a:t> Широким кончиком языка погладить нёбо, делая движения вперёд-назад! Рот открыт.</a:t>
            </a:r>
            <a:endParaRPr lang="ru-RU" sz="3200" b="1" dirty="0"/>
          </a:p>
        </p:txBody>
      </p:sp>
      <p:pic>
        <p:nvPicPr>
          <p:cNvPr id="4" name="Содержимое 3" descr="100_1072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23728" y="2636912"/>
            <a:ext cx="4392488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064896" cy="216024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700" dirty="0" smtClean="0"/>
              <a:t>4</a:t>
            </a:r>
            <a:r>
              <a:rPr lang="ru-RU" sz="2700" dirty="0" smtClean="0"/>
              <a:t>. </a:t>
            </a:r>
            <a:r>
              <a:rPr lang="ru-RU" sz="2700" b="1" dirty="0" smtClean="0"/>
              <a:t>«Лошадка».</a:t>
            </a:r>
            <a:r>
              <a:rPr lang="ru-RU" sz="2700" dirty="0" smtClean="0"/>
              <a:t> Щёлкать языком.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dirty="0" smtClean="0"/>
              <a:t>5. «Грибок». Прижать широкий язык всей плоскостью к нёбу (язык присасывается) и удержать в таком положении под счёт от 1 до 10! Рот открыть.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pic>
        <p:nvPicPr>
          <p:cNvPr id="4" name="Содержимое 3" descr="100_1066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780928"/>
            <a:ext cx="4752528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776864" cy="201622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6</a:t>
            </a:r>
            <a:r>
              <a:rPr lang="ru-RU" sz="2700" dirty="0" smtClean="0"/>
              <a:t>. «Вкусное варенье». Широким передним краем языка облизать верхнюю губу, делая движение языком сверху вниз! Не помогать нижней </a:t>
            </a:r>
            <a:br>
              <a:rPr lang="ru-RU" sz="2700" dirty="0" smtClean="0"/>
            </a:br>
            <a:r>
              <a:rPr lang="ru-RU" sz="2700" dirty="0" smtClean="0"/>
              <a:t>челюстью, не поджимать верхнюю губу</a:t>
            </a:r>
            <a:r>
              <a:rPr lang="ru-RU" sz="2200" dirty="0" smtClean="0"/>
              <a:t>.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endParaRPr lang="ru-RU" sz="2200" dirty="0"/>
          </a:p>
        </p:txBody>
      </p:sp>
      <p:pic>
        <p:nvPicPr>
          <p:cNvPr id="4" name="Содержимое 3" descr="100_1078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79713" y="2924944"/>
            <a:ext cx="439248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08912" cy="265030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7. </a:t>
            </a:r>
            <a:r>
              <a:rPr lang="ru-RU" sz="3600" b="1" dirty="0" smtClean="0"/>
              <a:t>«Чашечка».</a:t>
            </a:r>
            <a:r>
              <a:rPr lang="ru-RU" sz="3600" dirty="0" smtClean="0"/>
              <a:t> Рот открыт. Язык высунут Боковые края и кончик подняты, средняя часть спинки языка опущена, прогибается книзу</a:t>
            </a:r>
            <a:r>
              <a:rPr lang="ru-RU" dirty="0" smtClean="0"/>
              <a:t>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100_108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3" y="2708920"/>
            <a:ext cx="5112568" cy="3672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8. </a:t>
            </a:r>
            <a:r>
              <a:rPr lang="ru-RU" sz="2800" b="1" dirty="0" smtClean="0"/>
              <a:t>«Дятел».</a:t>
            </a:r>
            <a:r>
              <a:rPr lang="ru-RU" sz="2800" dirty="0" smtClean="0"/>
              <a:t> Чашечку ставим за верхние зубы и чётко говорим </a:t>
            </a:r>
            <a:r>
              <a:rPr lang="ru-RU" sz="2800" i="1" dirty="0" err="1" smtClean="0"/>
              <a:t>д-д-д</a:t>
            </a:r>
            <a:r>
              <a:rPr lang="ru-RU" sz="2800" i="1" dirty="0" smtClean="0"/>
              <a:t>.</a:t>
            </a:r>
            <a:endParaRPr lang="ru-RU" sz="2800" b="1" dirty="0"/>
          </a:p>
        </p:txBody>
      </p:sp>
      <p:pic>
        <p:nvPicPr>
          <p:cNvPr id="4" name="Содержимое 3" descr="100_1086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72816"/>
            <a:ext cx="583264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</TotalTime>
  <Words>109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ЗВУК  Р</vt:lpstr>
      <vt:lpstr>Слайд 2</vt:lpstr>
      <vt:lpstr>«Качели». Рот открыт, губы в улыбке. Широкий язык поднимается к носу и опускается вниз к подбордку.! Не поджимать верхнюю губу.  </vt:lpstr>
      <vt:lpstr>                       2.«Чьи зубы чище?». Широким кончиком языка «почистить» верхние зубы с внутренней стороны, делая движения языком вверх-вниз! Рот открыт.                               </vt:lpstr>
      <vt:lpstr>3. «Маляр». Широким кончиком языка погладить нёбо, делая движения вперёд-назад! Рот открыт.</vt:lpstr>
      <vt:lpstr>           4. «Лошадка». Щёлкать языком. 5. «Грибок». Прижать широкий язык всей плоскостью к нёбу (язык присасывается) и удержать в таком положении под счёт от 1 до 10! Рот открыть. </vt:lpstr>
      <vt:lpstr>                        6. «Вкусное варенье». Широким передним краем языка облизать верхнюю губу, делая движение языком сверху вниз! Не помогать нижней  челюстью, не поджимать верхнюю губу. </vt:lpstr>
      <vt:lpstr>7. «Чашечка». Рот открыт. Язык высунут Боковые края и кончик подняты, средняя часть спинки языка опущена, прогибается книзу. </vt:lpstr>
      <vt:lpstr>8. «Дятел». Чашечку ставим за верхние зубы и чётко говорим д-д-д.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  Р</dc:title>
  <dc:creator>daniyar1158</dc:creator>
  <cp:lastModifiedBy>daniyar1158</cp:lastModifiedBy>
  <cp:revision>19</cp:revision>
  <dcterms:created xsi:type="dcterms:W3CDTF">2015-03-30T15:38:58Z</dcterms:created>
  <dcterms:modified xsi:type="dcterms:W3CDTF">2015-03-30T16:05:09Z</dcterms:modified>
</cp:coreProperties>
</file>