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3" r:id="rId12"/>
    <p:sldId id="271" r:id="rId13"/>
    <p:sldId id="272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B00000"/>
    <a:srgbClr val="800000"/>
    <a:srgbClr val="CCFF33"/>
    <a:srgbClr val="FF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46B2DB-E952-4CA1-A7DD-3D2896E1E1B8}" type="doc">
      <dgm:prSet loTypeId="urn:microsoft.com/office/officeart/2005/8/layout/process2" loCatId="process" qsTypeId="urn:microsoft.com/office/officeart/2005/8/quickstyle/3d1" qsCatId="3D" csTypeId="urn:microsoft.com/office/officeart/2005/8/colors/accent1_2" csCatId="accent1" phldr="1"/>
      <dgm:spPr/>
    </dgm:pt>
    <dgm:pt modelId="{C219649D-BE69-4DF4-94AB-CCD421CEF72B}">
      <dgm:prSet phldrT="[Текст]" custT="1"/>
      <dgm:spPr>
        <a:solidFill>
          <a:srgbClr val="FFC000"/>
        </a:solidFill>
        <a:scene3d>
          <a:camera prst="orthographicFront"/>
          <a:lightRig rig="flat" dir="t"/>
        </a:scene3d>
        <a:sp3d prstMaterial="plastic">
          <a:bevelT w="120900" h="88900" prst="divot"/>
          <a:bevelB w="88900" h="31750" prst="angle"/>
        </a:sp3d>
      </dgm:spPr>
      <dgm:t>
        <a:bodyPr/>
        <a:lstStyle/>
        <a:p>
          <a:r>
            <a:rPr lang="ru-RU" sz="2400" b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1. Проблема</a:t>
          </a:r>
          <a:endParaRPr lang="ru-RU" sz="2400" b="1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gm:t>
    </dgm:pt>
    <dgm:pt modelId="{A71443EC-E3A6-49EE-A129-735581ADEA5E}" type="parTrans" cxnId="{4803B429-6B01-4352-9778-AE98C77B4AB4}">
      <dgm:prSet/>
      <dgm:spPr/>
      <dgm:t>
        <a:bodyPr/>
        <a:lstStyle/>
        <a:p>
          <a:endParaRPr lang="ru-RU"/>
        </a:p>
      </dgm:t>
    </dgm:pt>
    <dgm:pt modelId="{22738563-2A44-4F47-99A1-0C402627D890}" type="sibTrans" cxnId="{4803B429-6B01-4352-9778-AE98C77B4AB4}">
      <dgm:prSet/>
      <dgm:spPr>
        <a:solidFill>
          <a:srgbClr val="CC3300"/>
        </a:solidFill>
        <a:scene3d>
          <a:camera prst="orthographicFront"/>
          <a:lightRig rig="flat" dir="t"/>
        </a:scene3d>
        <a:sp3d>
          <a:bevelT prst="angle"/>
        </a:sp3d>
      </dgm:spPr>
      <dgm:t>
        <a:bodyPr/>
        <a:lstStyle/>
        <a:p>
          <a:endParaRPr lang="ru-RU"/>
        </a:p>
      </dgm:t>
    </dgm:pt>
    <dgm:pt modelId="{35DF44BA-ABC6-42A7-8B19-E0A090466245}">
      <dgm:prSet phldrT="[Текст]" custT="1"/>
      <dgm:spPr>
        <a:solidFill>
          <a:srgbClr val="FFC000"/>
        </a:solidFill>
        <a:scene3d>
          <a:camera prst="orthographicFront"/>
          <a:lightRig rig="flat" dir="t"/>
        </a:scene3d>
        <a:sp3d prstMaterial="plastic">
          <a:bevelT w="120900" h="88900" prst="divot"/>
          <a:bevelB w="88900" h="31750" prst="angle"/>
        </a:sp3d>
      </dgm:spPr>
      <dgm:t>
        <a:bodyPr/>
        <a:lstStyle/>
        <a:p>
          <a:r>
            <a:rPr lang="ru-RU" sz="2000" b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2. Проектирование (планирование)</a:t>
          </a:r>
          <a:endParaRPr lang="ru-RU" sz="2000" b="1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gm:t>
    </dgm:pt>
    <dgm:pt modelId="{7357E9C7-53E2-4511-B8E3-96C25650E275}" type="parTrans" cxnId="{0BEA473A-9411-49F3-9331-F74E8380986C}">
      <dgm:prSet/>
      <dgm:spPr/>
      <dgm:t>
        <a:bodyPr/>
        <a:lstStyle/>
        <a:p>
          <a:endParaRPr lang="ru-RU"/>
        </a:p>
      </dgm:t>
    </dgm:pt>
    <dgm:pt modelId="{8D1472BA-4AD8-46ED-A1B1-A2964BD877C1}" type="sibTrans" cxnId="{0BEA473A-9411-49F3-9331-F74E8380986C}">
      <dgm:prSet/>
      <dgm:spPr>
        <a:solidFill>
          <a:srgbClr val="CC3300"/>
        </a:solidFill>
        <a:scene3d>
          <a:camera prst="orthographicFront"/>
          <a:lightRig rig="flat" dir="t"/>
        </a:scene3d>
        <a:sp3d>
          <a:bevelT prst="angle"/>
        </a:sp3d>
      </dgm:spPr>
      <dgm:t>
        <a:bodyPr/>
        <a:lstStyle/>
        <a:p>
          <a:endParaRPr lang="ru-RU"/>
        </a:p>
      </dgm:t>
    </dgm:pt>
    <dgm:pt modelId="{F4A2E6FE-CF3B-4B5E-A762-7A8FD78B9231}">
      <dgm:prSet phldrT="[Текст]" custT="1"/>
      <dgm:spPr>
        <a:solidFill>
          <a:srgbClr val="FFC000"/>
        </a:solidFill>
        <a:scene3d>
          <a:camera prst="orthographicFront"/>
          <a:lightRig rig="flat" dir="t"/>
        </a:scene3d>
        <a:sp3d prstMaterial="plastic">
          <a:bevelT w="120900" h="88900" prst="divot"/>
          <a:bevelB w="88900" h="31750" prst="angle"/>
        </a:sp3d>
      </dgm:spPr>
      <dgm:t>
        <a:bodyPr/>
        <a:lstStyle/>
        <a:p>
          <a:r>
            <a:rPr lang="ru-RU" sz="2000" b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3. Поиск информации</a:t>
          </a:r>
          <a:endParaRPr lang="ru-RU" sz="2000" b="1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gm:t>
    </dgm:pt>
    <dgm:pt modelId="{8D13CA94-9642-4541-88D9-3821306ED0AC}" type="parTrans" cxnId="{C6ACDAE2-B748-439C-AA97-1570A1C65C90}">
      <dgm:prSet/>
      <dgm:spPr/>
      <dgm:t>
        <a:bodyPr/>
        <a:lstStyle/>
        <a:p>
          <a:endParaRPr lang="ru-RU"/>
        </a:p>
      </dgm:t>
    </dgm:pt>
    <dgm:pt modelId="{950807BE-DC64-4202-A859-FE5CE150DAE3}" type="sibTrans" cxnId="{C6ACDAE2-B748-439C-AA97-1570A1C65C90}">
      <dgm:prSet/>
      <dgm:spPr>
        <a:solidFill>
          <a:srgbClr val="CC3300"/>
        </a:solidFill>
        <a:ln>
          <a:solidFill>
            <a:srgbClr val="CC3300"/>
          </a:solidFill>
        </a:ln>
        <a:scene3d>
          <a:camera prst="orthographicFront"/>
          <a:lightRig rig="flat" dir="t"/>
        </a:scene3d>
        <a:sp3d>
          <a:bevelT prst="angle"/>
        </a:sp3d>
      </dgm:spPr>
      <dgm:t>
        <a:bodyPr/>
        <a:lstStyle/>
        <a:p>
          <a:endParaRPr lang="ru-RU"/>
        </a:p>
      </dgm:t>
    </dgm:pt>
    <dgm:pt modelId="{75662FAB-83F1-4324-AFD1-E1927AF1DC02}">
      <dgm:prSet custT="1"/>
      <dgm:spPr>
        <a:solidFill>
          <a:srgbClr val="FFC000"/>
        </a:solidFill>
        <a:scene3d>
          <a:camera prst="orthographicFront"/>
          <a:lightRig rig="flat" dir="t"/>
        </a:scene3d>
        <a:sp3d prstMaterial="plastic">
          <a:bevelT w="120900" h="88900" prst="divot"/>
          <a:bevelB w="88900" h="31750" prst="angle"/>
        </a:sp3d>
      </dgm:spPr>
      <dgm:t>
        <a:bodyPr/>
        <a:lstStyle/>
        <a:p>
          <a:r>
            <a:rPr lang="ru-RU" sz="2000" b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4. Продукт</a:t>
          </a:r>
          <a:endParaRPr lang="ru-RU" sz="2000" b="1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gm:t>
    </dgm:pt>
    <dgm:pt modelId="{2CDBF01A-69C8-4BAF-8153-6632D2F90EC4}" type="parTrans" cxnId="{251CB44D-A701-4907-9C88-FFA099856B5F}">
      <dgm:prSet/>
      <dgm:spPr/>
      <dgm:t>
        <a:bodyPr/>
        <a:lstStyle/>
        <a:p>
          <a:endParaRPr lang="ru-RU"/>
        </a:p>
      </dgm:t>
    </dgm:pt>
    <dgm:pt modelId="{1678A976-0021-4104-A9A9-C2A7DF02D997}" type="sibTrans" cxnId="{251CB44D-A701-4907-9C88-FFA099856B5F}">
      <dgm:prSet/>
      <dgm:spPr>
        <a:solidFill>
          <a:srgbClr val="CC3300"/>
        </a:solidFill>
        <a:ln>
          <a:solidFill>
            <a:srgbClr val="CC3300"/>
          </a:solidFill>
        </a:ln>
        <a:scene3d>
          <a:camera prst="orthographicFront"/>
          <a:lightRig rig="flat" dir="t"/>
        </a:scene3d>
        <a:sp3d>
          <a:bevelT prst="angle"/>
        </a:sp3d>
      </dgm:spPr>
      <dgm:t>
        <a:bodyPr/>
        <a:lstStyle/>
        <a:p>
          <a:endParaRPr lang="ru-RU"/>
        </a:p>
      </dgm:t>
    </dgm:pt>
    <dgm:pt modelId="{24CF3255-181C-4D6E-86B6-330D688C59E2}">
      <dgm:prSet custT="1"/>
      <dgm:spPr>
        <a:solidFill>
          <a:srgbClr val="FFC000"/>
        </a:solidFill>
        <a:scene3d>
          <a:camera prst="orthographicFront"/>
          <a:lightRig rig="flat" dir="t"/>
        </a:scene3d>
        <a:sp3d prstMaterial="plastic">
          <a:bevelT w="120900" h="88900" prst="divot"/>
          <a:bevelB w="88900" h="31750" prst="angle"/>
        </a:sp3d>
      </dgm:spPr>
      <dgm:t>
        <a:bodyPr/>
        <a:lstStyle/>
        <a:p>
          <a:r>
            <a:rPr lang="ru-RU" sz="2000" b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5. Портфолио проекта</a:t>
          </a:r>
          <a:endParaRPr lang="ru-RU" sz="2000" b="1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gm:t>
    </dgm:pt>
    <dgm:pt modelId="{55A5C6E4-5BCA-4599-A7A7-E2771C1A5879}" type="parTrans" cxnId="{459A55F0-6D31-4AB3-8B46-8945A21664DE}">
      <dgm:prSet/>
      <dgm:spPr/>
      <dgm:t>
        <a:bodyPr/>
        <a:lstStyle/>
        <a:p>
          <a:endParaRPr lang="ru-RU"/>
        </a:p>
      </dgm:t>
    </dgm:pt>
    <dgm:pt modelId="{00A570AD-B61D-4A8E-8851-73E28FF92208}" type="sibTrans" cxnId="{459A55F0-6D31-4AB3-8B46-8945A21664DE}">
      <dgm:prSet/>
      <dgm:spPr>
        <a:solidFill>
          <a:srgbClr val="CC3300"/>
        </a:solidFill>
        <a:scene3d>
          <a:camera prst="orthographicFront"/>
          <a:lightRig rig="flat" dir="t"/>
        </a:scene3d>
        <a:sp3d>
          <a:bevelT prst="angle"/>
        </a:sp3d>
      </dgm:spPr>
      <dgm:t>
        <a:bodyPr/>
        <a:lstStyle/>
        <a:p>
          <a:endParaRPr lang="ru-RU"/>
        </a:p>
      </dgm:t>
    </dgm:pt>
    <dgm:pt modelId="{751B4F34-C4D8-463E-9374-683A49F799B8}">
      <dgm:prSet custT="1"/>
      <dgm:spPr>
        <a:solidFill>
          <a:srgbClr val="FFC000"/>
        </a:solidFill>
        <a:scene3d>
          <a:camera prst="orthographicFront"/>
          <a:lightRig rig="flat" dir="t"/>
        </a:scene3d>
        <a:sp3d prstMaterial="plastic">
          <a:bevelT w="120900" h="88900" prst="divot"/>
          <a:bevelB w="88900" h="31750" prst="angle"/>
        </a:sp3d>
      </dgm:spPr>
      <dgm:t>
        <a:bodyPr/>
        <a:lstStyle/>
        <a:p>
          <a:r>
            <a:rPr lang="ru-RU" sz="2000" b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6. Презентация</a:t>
          </a:r>
          <a:endParaRPr lang="ru-RU" sz="2000" b="1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gm:t>
    </dgm:pt>
    <dgm:pt modelId="{E8654900-F4CA-4E7A-A19D-B9F0C7455940}" type="parTrans" cxnId="{880D0DE6-0ADE-45F7-B949-CA46535A9A75}">
      <dgm:prSet/>
      <dgm:spPr/>
      <dgm:t>
        <a:bodyPr/>
        <a:lstStyle/>
        <a:p>
          <a:endParaRPr lang="ru-RU"/>
        </a:p>
      </dgm:t>
    </dgm:pt>
    <dgm:pt modelId="{FF4360AC-2F17-43E9-9C6E-C11310325C83}" type="sibTrans" cxnId="{880D0DE6-0ADE-45F7-B949-CA46535A9A75}">
      <dgm:prSet/>
      <dgm:spPr/>
      <dgm:t>
        <a:bodyPr/>
        <a:lstStyle/>
        <a:p>
          <a:endParaRPr lang="ru-RU"/>
        </a:p>
      </dgm:t>
    </dgm:pt>
    <dgm:pt modelId="{99ECC63F-671C-4062-901B-32C6EF2179E3}" type="pres">
      <dgm:prSet presAssocID="{1A46B2DB-E952-4CA1-A7DD-3D2896E1E1B8}" presName="linearFlow" presStyleCnt="0">
        <dgm:presLayoutVars>
          <dgm:resizeHandles val="exact"/>
        </dgm:presLayoutVars>
      </dgm:prSet>
      <dgm:spPr/>
    </dgm:pt>
    <dgm:pt modelId="{5C4E9341-D00A-4D2C-9005-0E6BC164E6DC}" type="pres">
      <dgm:prSet presAssocID="{C219649D-BE69-4DF4-94AB-CCD421CEF72B}" presName="node" presStyleLbl="node1" presStyleIdx="0" presStyleCnt="6" custScaleX="194872" custScaleY="194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3831F-2EEF-42E1-883F-F9EB3117397F}" type="pres">
      <dgm:prSet presAssocID="{22738563-2A44-4F47-99A1-0C402627D890}" presName="sibTrans" presStyleLbl="sibTrans2D1" presStyleIdx="0" presStyleCnt="5"/>
      <dgm:spPr/>
      <dgm:t>
        <a:bodyPr/>
        <a:lstStyle/>
        <a:p>
          <a:endParaRPr lang="ru-RU"/>
        </a:p>
      </dgm:t>
    </dgm:pt>
    <dgm:pt modelId="{28859AB2-56BB-4AF3-9D28-38C5AA6AEEE5}" type="pres">
      <dgm:prSet presAssocID="{22738563-2A44-4F47-99A1-0C402627D890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E012260D-9607-4AF2-B0DC-22BC00674E81}" type="pres">
      <dgm:prSet presAssocID="{35DF44BA-ABC6-42A7-8B19-E0A090466245}" presName="node" presStyleLbl="node1" presStyleIdx="1" presStyleCnt="6" custScaleX="194872" custScaleY="194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9738A-1AA1-49DE-A7B8-B1FC76B51FFB}" type="pres">
      <dgm:prSet presAssocID="{8D1472BA-4AD8-46ED-A1B1-A2964BD877C1}" presName="sibTrans" presStyleLbl="sibTrans2D1" presStyleIdx="1" presStyleCnt="5"/>
      <dgm:spPr/>
      <dgm:t>
        <a:bodyPr/>
        <a:lstStyle/>
        <a:p>
          <a:endParaRPr lang="ru-RU"/>
        </a:p>
      </dgm:t>
    </dgm:pt>
    <dgm:pt modelId="{952D5DFE-D274-4AA0-BDC2-9C1FBFCFCDB7}" type="pres">
      <dgm:prSet presAssocID="{8D1472BA-4AD8-46ED-A1B1-A2964BD877C1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A30BC407-5F35-4E34-9A4E-792FC5B7E3E3}" type="pres">
      <dgm:prSet presAssocID="{F4A2E6FE-CF3B-4B5E-A762-7A8FD78B9231}" presName="node" presStyleLbl="node1" presStyleIdx="2" presStyleCnt="6" custScaleX="194872" custScaleY="194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91EC3-C004-4400-9AFA-744692DE9544}" type="pres">
      <dgm:prSet presAssocID="{950807BE-DC64-4202-A859-FE5CE150DAE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BD8774B0-BDCE-4448-97B9-36391A618AAD}" type="pres">
      <dgm:prSet presAssocID="{950807BE-DC64-4202-A859-FE5CE150DAE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1461BDC2-8D73-42A4-B978-F64EB916DBB8}" type="pres">
      <dgm:prSet presAssocID="{75662FAB-83F1-4324-AFD1-E1927AF1DC02}" presName="node" presStyleLbl="node1" presStyleIdx="3" presStyleCnt="6" custScaleX="194872" custScaleY="194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DF0A6-591B-4A2D-BC54-24D917BE1CDA}" type="pres">
      <dgm:prSet presAssocID="{1678A976-0021-4104-A9A9-C2A7DF02D997}" presName="sibTrans" presStyleLbl="sibTrans2D1" presStyleIdx="3" presStyleCnt="5"/>
      <dgm:spPr/>
      <dgm:t>
        <a:bodyPr/>
        <a:lstStyle/>
        <a:p>
          <a:endParaRPr lang="ru-RU"/>
        </a:p>
      </dgm:t>
    </dgm:pt>
    <dgm:pt modelId="{21E30970-3B15-4BD0-AA4D-4766FD8821F0}" type="pres">
      <dgm:prSet presAssocID="{1678A976-0021-4104-A9A9-C2A7DF02D997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28506B2A-1BA0-4899-A85F-404CDF9DA9B4}" type="pres">
      <dgm:prSet presAssocID="{24CF3255-181C-4D6E-86B6-330D688C59E2}" presName="node" presStyleLbl="node1" presStyleIdx="4" presStyleCnt="6" custScaleX="194872" custScaleY="194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5DB57-F160-4CE1-B33F-4C344B25EE88}" type="pres">
      <dgm:prSet presAssocID="{00A570AD-B61D-4A8E-8851-73E28FF92208}" presName="sibTrans" presStyleLbl="sibTrans2D1" presStyleIdx="4" presStyleCnt="5"/>
      <dgm:spPr/>
      <dgm:t>
        <a:bodyPr/>
        <a:lstStyle/>
        <a:p>
          <a:endParaRPr lang="ru-RU"/>
        </a:p>
      </dgm:t>
    </dgm:pt>
    <dgm:pt modelId="{30153415-33A0-4268-A0FE-611BAB1658BF}" type="pres">
      <dgm:prSet presAssocID="{00A570AD-B61D-4A8E-8851-73E28FF92208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87584F21-E71B-4D31-A167-518573A76D3C}" type="pres">
      <dgm:prSet presAssocID="{751B4F34-C4D8-463E-9374-683A49F799B8}" presName="node" presStyleLbl="node1" presStyleIdx="5" presStyleCnt="6" custScaleX="194872" custScaleY="194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A1A023-B139-4F88-8B44-E610279934B6}" type="presOf" srcId="{751B4F34-C4D8-463E-9374-683A49F799B8}" destId="{87584F21-E71B-4D31-A167-518573A76D3C}" srcOrd="0" destOrd="0" presId="urn:microsoft.com/office/officeart/2005/8/layout/process2"/>
    <dgm:cxn modelId="{E0EA2E84-A1F2-4177-B36D-D8EF9AB9AD60}" type="presOf" srcId="{950807BE-DC64-4202-A859-FE5CE150DAE3}" destId="{8C191EC3-C004-4400-9AFA-744692DE9544}" srcOrd="0" destOrd="0" presId="urn:microsoft.com/office/officeart/2005/8/layout/process2"/>
    <dgm:cxn modelId="{1FB9BE96-396F-4A5C-947C-B5F7E2516F4E}" type="presOf" srcId="{35DF44BA-ABC6-42A7-8B19-E0A090466245}" destId="{E012260D-9607-4AF2-B0DC-22BC00674E81}" srcOrd="0" destOrd="0" presId="urn:microsoft.com/office/officeart/2005/8/layout/process2"/>
    <dgm:cxn modelId="{459A55F0-6D31-4AB3-8B46-8945A21664DE}" srcId="{1A46B2DB-E952-4CA1-A7DD-3D2896E1E1B8}" destId="{24CF3255-181C-4D6E-86B6-330D688C59E2}" srcOrd="4" destOrd="0" parTransId="{55A5C6E4-5BCA-4599-A7A7-E2771C1A5879}" sibTransId="{00A570AD-B61D-4A8E-8851-73E28FF92208}"/>
    <dgm:cxn modelId="{251CB44D-A701-4907-9C88-FFA099856B5F}" srcId="{1A46B2DB-E952-4CA1-A7DD-3D2896E1E1B8}" destId="{75662FAB-83F1-4324-AFD1-E1927AF1DC02}" srcOrd="3" destOrd="0" parTransId="{2CDBF01A-69C8-4BAF-8153-6632D2F90EC4}" sibTransId="{1678A976-0021-4104-A9A9-C2A7DF02D997}"/>
    <dgm:cxn modelId="{D17C5414-C8B1-42B7-9C12-A1DDFC052805}" type="presOf" srcId="{1678A976-0021-4104-A9A9-C2A7DF02D997}" destId="{23FDF0A6-591B-4A2D-BC54-24D917BE1CDA}" srcOrd="0" destOrd="0" presId="urn:microsoft.com/office/officeart/2005/8/layout/process2"/>
    <dgm:cxn modelId="{68A27D8F-C6C2-4DE8-BB27-53D3A6B25845}" type="presOf" srcId="{00A570AD-B61D-4A8E-8851-73E28FF92208}" destId="{9B75DB57-F160-4CE1-B33F-4C344B25EE88}" srcOrd="0" destOrd="0" presId="urn:microsoft.com/office/officeart/2005/8/layout/process2"/>
    <dgm:cxn modelId="{C6ACDAE2-B748-439C-AA97-1570A1C65C90}" srcId="{1A46B2DB-E952-4CA1-A7DD-3D2896E1E1B8}" destId="{F4A2E6FE-CF3B-4B5E-A762-7A8FD78B9231}" srcOrd="2" destOrd="0" parTransId="{8D13CA94-9642-4541-88D9-3821306ED0AC}" sibTransId="{950807BE-DC64-4202-A859-FE5CE150DAE3}"/>
    <dgm:cxn modelId="{E79C5FDF-416C-401A-A1B4-4D432D9602F4}" type="presOf" srcId="{F4A2E6FE-CF3B-4B5E-A762-7A8FD78B9231}" destId="{A30BC407-5F35-4E34-9A4E-792FC5B7E3E3}" srcOrd="0" destOrd="0" presId="urn:microsoft.com/office/officeart/2005/8/layout/process2"/>
    <dgm:cxn modelId="{BAA6BCBB-D3EB-4968-A9C9-715CC93523B4}" type="presOf" srcId="{1A46B2DB-E952-4CA1-A7DD-3D2896E1E1B8}" destId="{99ECC63F-671C-4062-901B-32C6EF2179E3}" srcOrd="0" destOrd="0" presId="urn:microsoft.com/office/officeart/2005/8/layout/process2"/>
    <dgm:cxn modelId="{4803B429-6B01-4352-9778-AE98C77B4AB4}" srcId="{1A46B2DB-E952-4CA1-A7DD-3D2896E1E1B8}" destId="{C219649D-BE69-4DF4-94AB-CCD421CEF72B}" srcOrd="0" destOrd="0" parTransId="{A71443EC-E3A6-49EE-A129-735581ADEA5E}" sibTransId="{22738563-2A44-4F47-99A1-0C402627D890}"/>
    <dgm:cxn modelId="{D1515C5E-C39F-472C-A111-9D8BA4F53D06}" type="presOf" srcId="{75662FAB-83F1-4324-AFD1-E1927AF1DC02}" destId="{1461BDC2-8D73-42A4-B978-F64EB916DBB8}" srcOrd="0" destOrd="0" presId="urn:microsoft.com/office/officeart/2005/8/layout/process2"/>
    <dgm:cxn modelId="{9539A9A7-A746-4E3A-81BA-373F0BD853F6}" type="presOf" srcId="{22738563-2A44-4F47-99A1-0C402627D890}" destId="{28859AB2-56BB-4AF3-9D28-38C5AA6AEEE5}" srcOrd="1" destOrd="0" presId="urn:microsoft.com/office/officeart/2005/8/layout/process2"/>
    <dgm:cxn modelId="{E664896A-658E-4FE4-8B6E-36BA92CD96D9}" type="presOf" srcId="{00A570AD-B61D-4A8E-8851-73E28FF92208}" destId="{30153415-33A0-4268-A0FE-611BAB1658BF}" srcOrd="1" destOrd="0" presId="urn:microsoft.com/office/officeart/2005/8/layout/process2"/>
    <dgm:cxn modelId="{514DD6C1-6BE3-4500-8A7A-DAA1E677E1A3}" type="presOf" srcId="{8D1472BA-4AD8-46ED-A1B1-A2964BD877C1}" destId="{952D5DFE-D274-4AA0-BDC2-9C1FBFCFCDB7}" srcOrd="1" destOrd="0" presId="urn:microsoft.com/office/officeart/2005/8/layout/process2"/>
    <dgm:cxn modelId="{B732A370-758B-4D1D-A2BB-D1FDF9306235}" type="presOf" srcId="{C219649D-BE69-4DF4-94AB-CCD421CEF72B}" destId="{5C4E9341-D00A-4D2C-9005-0E6BC164E6DC}" srcOrd="0" destOrd="0" presId="urn:microsoft.com/office/officeart/2005/8/layout/process2"/>
    <dgm:cxn modelId="{880D0DE6-0ADE-45F7-B949-CA46535A9A75}" srcId="{1A46B2DB-E952-4CA1-A7DD-3D2896E1E1B8}" destId="{751B4F34-C4D8-463E-9374-683A49F799B8}" srcOrd="5" destOrd="0" parTransId="{E8654900-F4CA-4E7A-A19D-B9F0C7455940}" sibTransId="{FF4360AC-2F17-43E9-9C6E-C11310325C83}"/>
    <dgm:cxn modelId="{F915D5AB-DFFA-43E3-ADCB-62146F104B20}" type="presOf" srcId="{950807BE-DC64-4202-A859-FE5CE150DAE3}" destId="{BD8774B0-BDCE-4448-97B9-36391A618AAD}" srcOrd="1" destOrd="0" presId="urn:microsoft.com/office/officeart/2005/8/layout/process2"/>
    <dgm:cxn modelId="{2A51CB93-17CC-4AC4-8178-C91A43918FC8}" type="presOf" srcId="{24CF3255-181C-4D6E-86B6-330D688C59E2}" destId="{28506B2A-1BA0-4899-A85F-404CDF9DA9B4}" srcOrd="0" destOrd="0" presId="urn:microsoft.com/office/officeart/2005/8/layout/process2"/>
    <dgm:cxn modelId="{0BEA473A-9411-49F3-9331-F74E8380986C}" srcId="{1A46B2DB-E952-4CA1-A7DD-3D2896E1E1B8}" destId="{35DF44BA-ABC6-42A7-8B19-E0A090466245}" srcOrd="1" destOrd="0" parTransId="{7357E9C7-53E2-4511-B8E3-96C25650E275}" sibTransId="{8D1472BA-4AD8-46ED-A1B1-A2964BD877C1}"/>
    <dgm:cxn modelId="{77A713E3-8E70-425C-A962-49F5C7E60BB5}" type="presOf" srcId="{1678A976-0021-4104-A9A9-C2A7DF02D997}" destId="{21E30970-3B15-4BD0-AA4D-4766FD8821F0}" srcOrd="1" destOrd="0" presId="urn:microsoft.com/office/officeart/2005/8/layout/process2"/>
    <dgm:cxn modelId="{E1F56E57-A572-4967-9FAE-4B6B7C3091CC}" type="presOf" srcId="{8D1472BA-4AD8-46ED-A1B1-A2964BD877C1}" destId="{7CB9738A-1AA1-49DE-A7B8-B1FC76B51FFB}" srcOrd="0" destOrd="0" presId="urn:microsoft.com/office/officeart/2005/8/layout/process2"/>
    <dgm:cxn modelId="{D41F2F71-23EA-418B-BDA8-DA939F31A6FF}" type="presOf" srcId="{22738563-2A44-4F47-99A1-0C402627D890}" destId="{9323831F-2EEF-42E1-883F-F9EB3117397F}" srcOrd="0" destOrd="0" presId="urn:microsoft.com/office/officeart/2005/8/layout/process2"/>
    <dgm:cxn modelId="{FF9394CB-B926-4790-9B39-04F25AB61810}" type="presParOf" srcId="{99ECC63F-671C-4062-901B-32C6EF2179E3}" destId="{5C4E9341-D00A-4D2C-9005-0E6BC164E6DC}" srcOrd="0" destOrd="0" presId="urn:microsoft.com/office/officeart/2005/8/layout/process2"/>
    <dgm:cxn modelId="{22BB2C48-1EA9-4D12-90C8-079909171D8B}" type="presParOf" srcId="{99ECC63F-671C-4062-901B-32C6EF2179E3}" destId="{9323831F-2EEF-42E1-883F-F9EB3117397F}" srcOrd="1" destOrd="0" presId="urn:microsoft.com/office/officeart/2005/8/layout/process2"/>
    <dgm:cxn modelId="{DF4494E3-FF6B-4994-9D53-0E132316FFB9}" type="presParOf" srcId="{9323831F-2EEF-42E1-883F-F9EB3117397F}" destId="{28859AB2-56BB-4AF3-9D28-38C5AA6AEEE5}" srcOrd="0" destOrd="0" presId="urn:microsoft.com/office/officeart/2005/8/layout/process2"/>
    <dgm:cxn modelId="{1EF129C6-FE4C-4BC6-8A2E-D9FB3F725406}" type="presParOf" srcId="{99ECC63F-671C-4062-901B-32C6EF2179E3}" destId="{E012260D-9607-4AF2-B0DC-22BC00674E81}" srcOrd="2" destOrd="0" presId="urn:microsoft.com/office/officeart/2005/8/layout/process2"/>
    <dgm:cxn modelId="{DE1EA864-22F9-43EF-B779-B281EDF319FA}" type="presParOf" srcId="{99ECC63F-671C-4062-901B-32C6EF2179E3}" destId="{7CB9738A-1AA1-49DE-A7B8-B1FC76B51FFB}" srcOrd="3" destOrd="0" presId="urn:microsoft.com/office/officeart/2005/8/layout/process2"/>
    <dgm:cxn modelId="{C7111B12-BBBD-4BD7-8004-13B8ACCD1F85}" type="presParOf" srcId="{7CB9738A-1AA1-49DE-A7B8-B1FC76B51FFB}" destId="{952D5DFE-D274-4AA0-BDC2-9C1FBFCFCDB7}" srcOrd="0" destOrd="0" presId="urn:microsoft.com/office/officeart/2005/8/layout/process2"/>
    <dgm:cxn modelId="{0F6B741E-75ED-4BC2-939C-544D26FAB8AE}" type="presParOf" srcId="{99ECC63F-671C-4062-901B-32C6EF2179E3}" destId="{A30BC407-5F35-4E34-9A4E-792FC5B7E3E3}" srcOrd="4" destOrd="0" presId="urn:microsoft.com/office/officeart/2005/8/layout/process2"/>
    <dgm:cxn modelId="{9C263AE6-0A93-4C8F-94D8-4FD905C9C48C}" type="presParOf" srcId="{99ECC63F-671C-4062-901B-32C6EF2179E3}" destId="{8C191EC3-C004-4400-9AFA-744692DE9544}" srcOrd="5" destOrd="0" presId="urn:microsoft.com/office/officeart/2005/8/layout/process2"/>
    <dgm:cxn modelId="{44680FD5-1EFA-478A-A1A7-6A931AC43F82}" type="presParOf" srcId="{8C191EC3-C004-4400-9AFA-744692DE9544}" destId="{BD8774B0-BDCE-4448-97B9-36391A618AAD}" srcOrd="0" destOrd="0" presId="urn:microsoft.com/office/officeart/2005/8/layout/process2"/>
    <dgm:cxn modelId="{254D800A-A830-4222-BDA4-0C8C324E8A89}" type="presParOf" srcId="{99ECC63F-671C-4062-901B-32C6EF2179E3}" destId="{1461BDC2-8D73-42A4-B978-F64EB916DBB8}" srcOrd="6" destOrd="0" presId="urn:microsoft.com/office/officeart/2005/8/layout/process2"/>
    <dgm:cxn modelId="{8F72C667-A814-4238-97DB-E03D5645B206}" type="presParOf" srcId="{99ECC63F-671C-4062-901B-32C6EF2179E3}" destId="{23FDF0A6-591B-4A2D-BC54-24D917BE1CDA}" srcOrd="7" destOrd="0" presId="urn:microsoft.com/office/officeart/2005/8/layout/process2"/>
    <dgm:cxn modelId="{43163897-D2E1-40B7-B4E7-0DE338327A86}" type="presParOf" srcId="{23FDF0A6-591B-4A2D-BC54-24D917BE1CDA}" destId="{21E30970-3B15-4BD0-AA4D-4766FD8821F0}" srcOrd="0" destOrd="0" presId="urn:microsoft.com/office/officeart/2005/8/layout/process2"/>
    <dgm:cxn modelId="{577021FF-4359-48AF-A9F1-34E5AC6E7A6D}" type="presParOf" srcId="{99ECC63F-671C-4062-901B-32C6EF2179E3}" destId="{28506B2A-1BA0-4899-A85F-404CDF9DA9B4}" srcOrd="8" destOrd="0" presId="urn:microsoft.com/office/officeart/2005/8/layout/process2"/>
    <dgm:cxn modelId="{B8FA1AA0-64E2-426C-A86A-A602B0C82619}" type="presParOf" srcId="{99ECC63F-671C-4062-901B-32C6EF2179E3}" destId="{9B75DB57-F160-4CE1-B33F-4C344B25EE88}" srcOrd="9" destOrd="0" presId="urn:microsoft.com/office/officeart/2005/8/layout/process2"/>
    <dgm:cxn modelId="{EE5730C1-4ADE-4FC7-A1C2-96C96EB5741D}" type="presParOf" srcId="{9B75DB57-F160-4CE1-B33F-4C344B25EE88}" destId="{30153415-33A0-4268-A0FE-611BAB1658BF}" srcOrd="0" destOrd="0" presId="urn:microsoft.com/office/officeart/2005/8/layout/process2"/>
    <dgm:cxn modelId="{DCF4D401-BD69-4DE6-8572-E3BD01C9CB37}" type="presParOf" srcId="{99ECC63F-671C-4062-901B-32C6EF2179E3}" destId="{87584F21-E71B-4D31-A167-518573A76D3C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5B8C18-57E6-4F3E-9EA7-A1F4964F22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743565-AE69-495F-ACA8-B3F93FABCB4D}">
      <dgm:prSet phldrT="[Текст]" custT="1"/>
      <dgm:spPr>
        <a:solidFill>
          <a:srgbClr val="FFC000"/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2400" b="1" i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По характеру результата</a:t>
          </a:r>
          <a:endParaRPr lang="ru-RU" sz="2400" b="1" i="1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gm:t>
    </dgm:pt>
    <dgm:pt modelId="{A99EA637-C21D-43B1-89E5-FBDB96FEC69D}" type="parTrans" cxnId="{C65AB536-7E30-4D7F-A298-40D4EE033F54}">
      <dgm:prSet/>
      <dgm:spPr/>
      <dgm:t>
        <a:bodyPr/>
        <a:lstStyle/>
        <a:p>
          <a:endParaRPr lang="ru-RU"/>
        </a:p>
      </dgm:t>
    </dgm:pt>
    <dgm:pt modelId="{05F5B5C6-0DFA-4D7A-AB5B-6B693041F6E5}" type="sibTrans" cxnId="{C65AB536-7E30-4D7F-A298-40D4EE033F54}">
      <dgm:prSet/>
      <dgm:spPr/>
      <dgm:t>
        <a:bodyPr/>
        <a:lstStyle/>
        <a:p>
          <a:endParaRPr lang="ru-RU"/>
        </a:p>
      </dgm:t>
    </dgm:pt>
    <dgm:pt modelId="{C4E05F37-A987-49B5-B9C6-68B55B16B11C}">
      <dgm:prSet phldrT="[Текст]" custT="1"/>
      <dgm:spPr>
        <a:solidFill>
          <a:srgbClr val="CCFF33">
            <a:alpha val="89804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Информационный тип.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C242AEEC-4AE2-4AAB-99BC-4C9072967239}" type="parTrans" cxnId="{FE3D0001-86E1-4DC9-914D-1BDC31D3BC5E}">
      <dgm:prSet/>
      <dgm:spPr/>
      <dgm:t>
        <a:bodyPr/>
        <a:lstStyle/>
        <a:p>
          <a:endParaRPr lang="ru-RU"/>
        </a:p>
      </dgm:t>
    </dgm:pt>
    <dgm:pt modelId="{C1559AB6-68C9-46AE-A520-75B58D6D9B5B}" type="sibTrans" cxnId="{FE3D0001-86E1-4DC9-914D-1BDC31D3BC5E}">
      <dgm:prSet/>
      <dgm:spPr/>
      <dgm:t>
        <a:bodyPr/>
        <a:lstStyle/>
        <a:p>
          <a:endParaRPr lang="ru-RU"/>
        </a:p>
      </dgm:t>
    </dgm:pt>
    <dgm:pt modelId="{8D929A33-832B-49D8-A714-AB5FCA7BAA10}">
      <dgm:prSet phldrT="[Текст]" custT="1"/>
      <dgm:spPr>
        <a:solidFill>
          <a:srgbClr val="CCFF33">
            <a:alpha val="89804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Исследовательский тип.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AE7AE935-5DB3-4DF0-B09A-243C4A3DEFCA}" type="parTrans" cxnId="{04BD6279-5FFC-4F43-A17D-1905D609E43C}">
      <dgm:prSet/>
      <dgm:spPr/>
      <dgm:t>
        <a:bodyPr/>
        <a:lstStyle/>
        <a:p>
          <a:endParaRPr lang="ru-RU"/>
        </a:p>
      </dgm:t>
    </dgm:pt>
    <dgm:pt modelId="{7761B846-E4C4-4480-BCA3-DF74D6D9C536}" type="sibTrans" cxnId="{04BD6279-5FFC-4F43-A17D-1905D609E43C}">
      <dgm:prSet/>
      <dgm:spPr/>
      <dgm:t>
        <a:bodyPr/>
        <a:lstStyle/>
        <a:p>
          <a:endParaRPr lang="ru-RU"/>
        </a:p>
      </dgm:t>
    </dgm:pt>
    <dgm:pt modelId="{8ACB33AD-F7FE-4EA3-B0E1-365D240CCE7C}">
      <dgm:prSet phldrT="[Текст]" custT="1"/>
      <dgm:spPr>
        <a:solidFill>
          <a:srgbClr val="FFC000"/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2400" b="1" i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По форме проведения</a:t>
          </a:r>
          <a:endParaRPr lang="ru-RU" sz="2400" i="1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gm:t>
    </dgm:pt>
    <dgm:pt modelId="{2F3B311C-BDCC-4153-8ADD-28366FA29581}" type="parTrans" cxnId="{84C70095-CBD2-43B6-B6A5-F9F0918E77E2}">
      <dgm:prSet/>
      <dgm:spPr/>
      <dgm:t>
        <a:bodyPr/>
        <a:lstStyle/>
        <a:p>
          <a:endParaRPr lang="ru-RU"/>
        </a:p>
      </dgm:t>
    </dgm:pt>
    <dgm:pt modelId="{6B4FAC60-35CB-4DD5-ABFA-355EA2B32806}" type="sibTrans" cxnId="{84C70095-CBD2-43B6-B6A5-F9F0918E77E2}">
      <dgm:prSet/>
      <dgm:spPr/>
      <dgm:t>
        <a:bodyPr/>
        <a:lstStyle/>
        <a:p>
          <a:endParaRPr lang="ru-RU"/>
        </a:p>
      </dgm:t>
    </dgm:pt>
    <dgm:pt modelId="{7CB64285-2226-4E27-BF77-CECC5E2D09FC}">
      <dgm:prSet phldrT="[Текст]" custT="1"/>
      <dgm:spPr>
        <a:solidFill>
          <a:srgbClr val="CCFF33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Мини-фестивали.</a:t>
          </a:r>
          <a:endParaRPr lang="ru-RU" sz="3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824E40C0-9FA8-4942-8406-4D950E952A22}" type="parTrans" cxnId="{44F4D9D4-6B4B-4E6F-8549-D816CBB1B93C}">
      <dgm:prSet/>
      <dgm:spPr/>
      <dgm:t>
        <a:bodyPr/>
        <a:lstStyle/>
        <a:p>
          <a:endParaRPr lang="ru-RU"/>
        </a:p>
      </dgm:t>
    </dgm:pt>
    <dgm:pt modelId="{54232EC7-90A1-4074-B487-21B587E24C53}" type="sibTrans" cxnId="{44F4D9D4-6B4B-4E6F-8549-D816CBB1B93C}">
      <dgm:prSet/>
      <dgm:spPr/>
      <dgm:t>
        <a:bodyPr/>
        <a:lstStyle/>
        <a:p>
          <a:endParaRPr lang="ru-RU"/>
        </a:p>
      </dgm:t>
    </dgm:pt>
    <dgm:pt modelId="{4F6A8EB2-C3C6-4F38-A7F8-8FAB78FF6A0F}">
      <dgm:prSet phldrT="[Текст]"/>
      <dgm:spPr>
        <a:solidFill>
          <a:srgbClr val="FFC000"/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b="1" i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По направленности развития детей</a:t>
          </a:r>
          <a:endParaRPr lang="ru-RU" i="1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gm:t>
    </dgm:pt>
    <dgm:pt modelId="{785BEBDE-9868-416C-960E-3D3DC9B0DE11}" type="parTrans" cxnId="{0FEB1882-69E7-4230-8B6E-CDD1C75C567E}">
      <dgm:prSet/>
      <dgm:spPr/>
      <dgm:t>
        <a:bodyPr/>
        <a:lstStyle/>
        <a:p>
          <a:endParaRPr lang="ru-RU"/>
        </a:p>
      </dgm:t>
    </dgm:pt>
    <dgm:pt modelId="{39FF2F23-AF2F-4E42-BDCC-F625290F0054}" type="sibTrans" cxnId="{0FEB1882-69E7-4230-8B6E-CDD1C75C567E}">
      <dgm:prSet/>
      <dgm:spPr/>
      <dgm:t>
        <a:bodyPr/>
        <a:lstStyle/>
        <a:p>
          <a:endParaRPr lang="ru-RU"/>
        </a:p>
      </dgm:t>
    </dgm:pt>
    <dgm:pt modelId="{284BF5A7-F8BB-4106-A7B8-4E19F588D72F}">
      <dgm:prSet phldrT="[Текст]" custT="1"/>
      <dgm:spPr>
        <a:solidFill>
          <a:srgbClr val="CCFF33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Монопроекты (в рамках одного направления: физическое развитие ребенка; познавательно-речевое; социально-личностное; художественно-эстетическое).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B33188E8-4F6D-4414-A877-B80AC879CF4D}" type="parTrans" cxnId="{6FF0FC4B-3F75-4B39-8F76-3820920EE30E}">
      <dgm:prSet/>
      <dgm:spPr/>
      <dgm:t>
        <a:bodyPr/>
        <a:lstStyle/>
        <a:p>
          <a:endParaRPr lang="ru-RU"/>
        </a:p>
      </dgm:t>
    </dgm:pt>
    <dgm:pt modelId="{F1D3FE01-2050-40DD-B72A-B8DDF016B815}" type="sibTrans" cxnId="{6FF0FC4B-3F75-4B39-8F76-3820920EE30E}">
      <dgm:prSet/>
      <dgm:spPr/>
      <dgm:t>
        <a:bodyPr/>
        <a:lstStyle/>
        <a:p>
          <a:endParaRPr lang="ru-RU"/>
        </a:p>
      </dgm:t>
    </dgm:pt>
    <dgm:pt modelId="{242DC0C2-31C9-45CB-A0BD-56CF81E0CC02}">
      <dgm:prSet phldrT="[Текст]" custT="1"/>
      <dgm:spPr>
        <a:solidFill>
          <a:srgbClr val="CCFF33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Комплексные (сочетание разных направлений развития ребенка).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ADF91515-612B-4ACA-8E78-BDABF1C06CF1}" type="parTrans" cxnId="{D73A3FAE-2F3D-4BEB-9359-1E42A291DC09}">
      <dgm:prSet/>
      <dgm:spPr/>
      <dgm:t>
        <a:bodyPr/>
        <a:lstStyle/>
        <a:p>
          <a:endParaRPr lang="ru-RU"/>
        </a:p>
      </dgm:t>
    </dgm:pt>
    <dgm:pt modelId="{1DDBD7D8-0AE0-4AED-861A-5ED2EE8D7C51}" type="sibTrans" cxnId="{D73A3FAE-2F3D-4BEB-9359-1E42A291DC09}">
      <dgm:prSet/>
      <dgm:spPr/>
      <dgm:t>
        <a:bodyPr/>
        <a:lstStyle/>
        <a:p>
          <a:endParaRPr lang="ru-RU"/>
        </a:p>
      </dgm:t>
    </dgm:pt>
    <dgm:pt modelId="{03A2674B-600C-455F-96A8-D25F4F43371E}">
      <dgm:prSet phldrT="[Текст]" custT="1"/>
      <dgm:spPr>
        <a:solidFill>
          <a:srgbClr val="CCFF33">
            <a:alpha val="89804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Творческий тип.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BA783B5C-F9B3-4B60-8211-55B5571244A9}" type="parTrans" cxnId="{956386B2-2DA4-483B-84AC-B18DCD1A508D}">
      <dgm:prSet/>
      <dgm:spPr/>
      <dgm:t>
        <a:bodyPr/>
        <a:lstStyle/>
        <a:p>
          <a:endParaRPr lang="ru-RU"/>
        </a:p>
      </dgm:t>
    </dgm:pt>
    <dgm:pt modelId="{1C9C7EB6-5CE8-455C-9E64-0A0A8940D7FC}" type="sibTrans" cxnId="{956386B2-2DA4-483B-84AC-B18DCD1A508D}">
      <dgm:prSet/>
      <dgm:spPr/>
      <dgm:t>
        <a:bodyPr/>
        <a:lstStyle/>
        <a:p>
          <a:endParaRPr lang="ru-RU"/>
        </a:p>
      </dgm:t>
    </dgm:pt>
    <dgm:pt modelId="{500A1CCE-722E-4C71-9AE3-5A37E7561190}">
      <dgm:prSet phldrT="[Текст]" custT="1"/>
      <dgm:spPr>
        <a:solidFill>
          <a:srgbClr val="CCFF33">
            <a:alpha val="89804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Приключенческий тип.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CC71DC90-BDCF-4A90-8226-3296445DCA95}" type="parTrans" cxnId="{F4A52215-BA4E-4361-85D0-B2C43B983A45}">
      <dgm:prSet/>
      <dgm:spPr/>
      <dgm:t>
        <a:bodyPr/>
        <a:lstStyle/>
        <a:p>
          <a:endParaRPr lang="ru-RU"/>
        </a:p>
      </dgm:t>
    </dgm:pt>
    <dgm:pt modelId="{E49730B6-81E2-497F-8F3D-04CF66DF3C1B}" type="sibTrans" cxnId="{F4A52215-BA4E-4361-85D0-B2C43B983A45}">
      <dgm:prSet/>
      <dgm:spPr/>
      <dgm:t>
        <a:bodyPr/>
        <a:lstStyle/>
        <a:p>
          <a:endParaRPr lang="ru-RU"/>
        </a:p>
      </dgm:t>
    </dgm:pt>
    <dgm:pt modelId="{431CA8D5-95AD-4EB3-A9E2-8EDE58967811}">
      <dgm:prSet phldrT="[Текст]" custT="1"/>
      <dgm:spPr>
        <a:solidFill>
          <a:srgbClr val="CCFF33">
            <a:alpha val="89804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Практико-ориентированный тип.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F2E0CE55-80FE-4C41-A6C0-BCA5CC98EB9E}" type="parTrans" cxnId="{26D8CB25-49EF-494A-90A6-4C2D2C2D249A}">
      <dgm:prSet/>
      <dgm:spPr/>
      <dgm:t>
        <a:bodyPr/>
        <a:lstStyle/>
        <a:p>
          <a:endParaRPr lang="ru-RU"/>
        </a:p>
      </dgm:t>
    </dgm:pt>
    <dgm:pt modelId="{FA62803B-D90E-4949-99D8-4F2FD581F63D}" type="sibTrans" cxnId="{26D8CB25-49EF-494A-90A6-4C2D2C2D249A}">
      <dgm:prSet/>
      <dgm:spPr/>
      <dgm:t>
        <a:bodyPr/>
        <a:lstStyle/>
        <a:p>
          <a:endParaRPr lang="ru-RU"/>
        </a:p>
      </dgm:t>
    </dgm:pt>
    <dgm:pt modelId="{2EBCE521-D0FC-4A02-B990-88C073515974}">
      <dgm:prSet phldrT="[Текст]" custT="1"/>
      <dgm:spPr>
        <a:solidFill>
          <a:srgbClr val="CCFF33">
            <a:alpha val="89804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Ролево-игровой тип.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29398496-E2DC-47BE-A1BC-04BAC5442732}" type="parTrans" cxnId="{B46156FE-C09D-42A0-AE2F-58166D431288}">
      <dgm:prSet/>
      <dgm:spPr/>
      <dgm:t>
        <a:bodyPr/>
        <a:lstStyle/>
        <a:p>
          <a:endParaRPr lang="ru-RU"/>
        </a:p>
      </dgm:t>
    </dgm:pt>
    <dgm:pt modelId="{2E5E3F75-730A-4F57-949F-4F7367F0CCF1}" type="sibTrans" cxnId="{B46156FE-C09D-42A0-AE2F-58166D431288}">
      <dgm:prSet/>
      <dgm:spPr/>
      <dgm:t>
        <a:bodyPr/>
        <a:lstStyle/>
        <a:p>
          <a:endParaRPr lang="ru-RU"/>
        </a:p>
      </dgm:t>
    </dgm:pt>
    <dgm:pt modelId="{82354EBC-3A2C-4C0C-9070-5E1CF5D992C4}">
      <dgm:prSet phldrT="[Текст]" custT="1"/>
      <dgm:spPr>
        <a:solidFill>
          <a:srgbClr val="CCFF33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Гостиные (театральные, литературные, музыкальные).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C18622FE-852D-4543-840F-258CFB234DE2}" type="parTrans" cxnId="{03F53676-6869-473A-A4CE-C42BD8E32E6B}">
      <dgm:prSet/>
      <dgm:spPr/>
      <dgm:t>
        <a:bodyPr/>
        <a:lstStyle/>
        <a:p>
          <a:endParaRPr lang="ru-RU"/>
        </a:p>
      </dgm:t>
    </dgm:pt>
    <dgm:pt modelId="{B3E6F8B9-C8AC-4D29-8BB2-5A91E2D158C2}" type="sibTrans" cxnId="{03F53676-6869-473A-A4CE-C42BD8E32E6B}">
      <dgm:prSet/>
      <dgm:spPr/>
      <dgm:t>
        <a:bodyPr/>
        <a:lstStyle/>
        <a:p>
          <a:endParaRPr lang="ru-RU"/>
        </a:p>
      </dgm:t>
    </dgm:pt>
    <dgm:pt modelId="{1FD995BF-43F6-4D2F-B004-B8DD27384D75}">
      <dgm:prSet phldrT="[Текст]" custT="1"/>
      <dgm:spPr>
        <a:solidFill>
          <a:srgbClr val="CCFF33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Практические мастерские.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DFBDD3EB-EA47-4E65-80C1-3219407C4DE6}" type="parTrans" cxnId="{F0582957-D6F6-4183-90E3-CD54E9C9A1F7}">
      <dgm:prSet/>
      <dgm:spPr/>
      <dgm:t>
        <a:bodyPr/>
        <a:lstStyle/>
        <a:p>
          <a:endParaRPr lang="ru-RU"/>
        </a:p>
      </dgm:t>
    </dgm:pt>
    <dgm:pt modelId="{95E412B5-E40D-4040-9444-20ECB40354D5}" type="sibTrans" cxnId="{F0582957-D6F6-4183-90E3-CD54E9C9A1F7}">
      <dgm:prSet/>
      <dgm:spPr/>
      <dgm:t>
        <a:bodyPr/>
        <a:lstStyle/>
        <a:p>
          <a:endParaRPr lang="ru-RU"/>
        </a:p>
      </dgm:t>
    </dgm:pt>
    <dgm:pt modelId="{75EADA5C-7B89-422B-BB76-A594D74A3DA4}">
      <dgm:prSet phldrT="[Текст]" custT="1"/>
      <dgm:spPr>
        <a:solidFill>
          <a:srgbClr val="CCFF33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Викторины, КВН.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B2F8B6D9-18C9-43B3-A143-799C03C18AFE}" type="parTrans" cxnId="{57B80C97-A2B3-4F3B-8BD5-E0E506EAD373}">
      <dgm:prSet/>
      <dgm:spPr/>
      <dgm:t>
        <a:bodyPr/>
        <a:lstStyle/>
        <a:p>
          <a:endParaRPr lang="ru-RU"/>
        </a:p>
      </dgm:t>
    </dgm:pt>
    <dgm:pt modelId="{10A815F4-F86E-4B2A-A5A2-FCC7AD70C979}" type="sibTrans" cxnId="{57B80C97-A2B3-4F3B-8BD5-E0E506EAD373}">
      <dgm:prSet/>
      <dgm:spPr/>
      <dgm:t>
        <a:bodyPr/>
        <a:lstStyle/>
        <a:p>
          <a:endParaRPr lang="ru-RU"/>
        </a:p>
      </dgm:t>
    </dgm:pt>
    <dgm:pt modelId="{8CD90668-1172-46B3-888A-F37B6CC86B35}">
      <dgm:prSet phldrT="[Текст]" custT="1"/>
      <dgm:spPr>
        <a:solidFill>
          <a:srgbClr val="CCFF33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Сочинение сказок.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1B4E7963-209B-4A62-89F5-11F9A0B81117}" type="parTrans" cxnId="{3969E65E-AF8D-4A1D-A29D-2D8716654476}">
      <dgm:prSet/>
      <dgm:spPr/>
      <dgm:t>
        <a:bodyPr/>
        <a:lstStyle/>
        <a:p>
          <a:endParaRPr lang="ru-RU"/>
        </a:p>
      </dgm:t>
    </dgm:pt>
    <dgm:pt modelId="{59D29053-315F-479F-9695-CA8892C44A19}" type="sibTrans" cxnId="{3969E65E-AF8D-4A1D-A29D-2D8716654476}">
      <dgm:prSet/>
      <dgm:spPr/>
      <dgm:t>
        <a:bodyPr/>
        <a:lstStyle/>
        <a:p>
          <a:endParaRPr lang="ru-RU"/>
        </a:p>
      </dgm:t>
    </dgm:pt>
    <dgm:pt modelId="{C6D00CFD-E3F0-421F-962A-C010EF370A50}">
      <dgm:prSet phldrT="[Текст]" custT="1"/>
      <dgm:spPr>
        <a:solidFill>
          <a:srgbClr val="CCFF33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Игры-этюды; игры-фантазии. 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ABF59B22-CA8B-4712-94FE-14511D994A75}" type="parTrans" cxnId="{AB611EE2-1327-4959-ACBD-77CEDEC17511}">
      <dgm:prSet/>
      <dgm:spPr/>
      <dgm:t>
        <a:bodyPr/>
        <a:lstStyle/>
        <a:p>
          <a:endParaRPr lang="ru-RU"/>
        </a:p>
      </dgm:t>
    </dgm:pt>
    <dgm:pt modelId="{B1690FC8-55E2-4828-BBF7-FAACBF7F5CF1}" type="sibTrans" cxnId="{AB611EE2-1327-4959-ACBD-77CEDEC17511}">
      <dgm:prSet/>
      <dgm:spPr/>
      <dgm:t>
        <a:bodyPr/>
        <a:lstStyle/>
        <a:p>
          <a:endParaRPr lang="ru-RU"/>
        </a:p>
      </dgm:t>
    </dgm:pt>
    <dgm:pt modelId="{C311D75C-1CD8-4FCE-8085-7CF9A2E666EC}">
      <dgm:prSet phldrT="[Текст]" custT="1"/>
      <dgm:spPr>
        <a:solidFill>
          <a:srgbClr val="CCFF33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Театрализованные представления.</a:t>
          </a:r>
          <a:endParaRPr lang="ru-RU" sz="3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65CFD5A9-C681-4DB3-954D-81C28676F183}" type="parTrans" cxnId="{365907D9-BD90-4836-9DC0-F9A5653B6A3B}">
      <dgm:prSet/>
      <dgm:spPr/>
      <dgm:t>
        <a:bodyPr/>
        <a:lstStyle/>
        <a:p>
          <a:endParaRPr lang="ru-RU"/>
        </a:p>
      </dgm:t>
    </dgm:pt>
    <dgm:pt modelId="{5B9AA96C-E563-425D-864F-5819B12D2043}" type="sibTrans" cxnId="{365907D9-BD90-4836-9DC0-F9A5653B6A3B}">
      <dgm:prSet/>
      <dgm:spPr/>
      <dgm:t>
        <a:bodyPr/>
        <a:lstStyle/>
        <a:p>
          <a:endParaRPr lang="ru-RU"/>
        </a:p>
      </dgm:t>
    </dgm:pt>
    <dgm:pt modelId="{FAF9FAC5-5EF7-4CB7-9BD3-154C5DE2EC99}" type="pres">
      <dgm:prSet presAssocID="{075B8C18-57E6-4F3E-9EA7-A1F4964F22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842CC9-FBB4-4735-A99E-AA3FF022B6D1}" type="pres">
      <dgm:prSet presAssocID="{DD743565-AE69-495F-ACA8-B3F93FABCB4D}" presName="linNode" presStyleCnt="0"/>
      <dgm:spPr/>
    </dgm:pt>
    <dgm:pt modelId="{8424D1EF-2E75-4290-BA2F-FFC98E97C16E}" type="pres">
      <dgm:prSet presAssocID="{DD743565-AE69-495F-ACA8-B3F93FABCB4D}" presName="parentText" presStyleLbl="node1" presStyleIdx="0" presStyleCnt="3" custScaleX="90909" custScaleY="909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F371D-02F8-4BB9-AF18-1FB437491CBB}" type="pres">
      <dgm:prSet presAssocID="{DD743565-AE69-495F-ACA8-B3F93FABCB4D}" presName="descendantText" presStyleLbl="alignAccFollowNode1" presStyleIdx="0" presStyleCnt="3" custScaleX="100000" custScaleY="113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58228B-D72C-446F-8144-A4A02036FB61}" type="pres">
      <dgm:prSet presAssocID="{05F5B5C6-0DFA-4D7A-AB5B-6B693041F6E5}" presName="sp" presStyleCnt="0"/>
      <dgm:spPr/>
    </dgm:pt>
    <dgm:pt modelId="{942A057C-68F2-4A80-BB9C-A63AE924D2B4}" type="pres">
      <dgm:prSet presAssocID="{8ACB33AD-F7FE-4EA3-B0E1-365D240CCE7C}" presName="linNode" presStyleCnt="0"/>
      <dgm:spPr/>
    </dgm:pt>
    <dgm:pt modelId="{A6220D6D-3C0C-4315-A868-42D2355E3649}" type="pres">
      <dgm:prSet presAssocID="{8ACB33AD-F7FE-4EA3-B0E1-365D240CCE7C}" presName="parentText" presStyleLbl="node1" presStyleIdx="1" presStyleCnt="3" custScaleX="90909" custScaleY="909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1F4C33-27BD-441B-B48A-DBEB2D17E1FB}" type="pres">
      <dgm:prSet presAssocID="{8ACB33AD-F7FE-4EA3-B0E1-365D240CCE7C}" presName="descendantText" presStyleLbl="alignAccFollowNode1" presStyleIdx="1" presStyleCnt="3" custScaleY="156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7973B7-C2E0-47DF-9922-AA8C95180CE8}" type="pres">
      <dgm:prSet presAssocID="{6B4FAC60-35CB-4DD5-ABFA-355EA2B32806}" presName="sp" presStyleCnt="0"/>
      <dgm:spPr/>
    </dgm:pt>
    <dgm:pt modelId="{6268ADAE-9455-44BC-BF6F-1D19D946DCCA}" type="pres">
      <dgm:prSet presAssocID="{4F6A8EB2-C3C6-4F38-A7F8-8FAB78FF6A0F}" presName="linNode" presStyleCnt="0"/>
      <dgm:spPr/>
    </dgm:pt>
    <dgm:pt modelId="{DC7C0E77-8285-4FCF-86E3-5DF31CB71BCD}" type="pres">
      <dgm:prSet presAssocID="{4F6A8EB2-C3C6-4F38-A7F8-8FAB78FF6A0F}" presName="parentText" presStyleLbl="node1" presStyleIdx="2" presStyleCnt="3" custScaleX="90909" custScaleY="909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33B5C-F562-4777-B043-9A679DE40D99}" type="pres">
      <dgm:prSet presAssocID="{4F6A8EB2-C3C6-4F38-A7F8-8FAB78FF6A0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E01B46-1D7A-40EE-BD93-9FC0C258F131}" type="presOf" srcId="{500A1CCE-722E-4C71-9AE3-5A37E7561190}" destId="{8CBF371D-02F8-4BB9-AF18-1FB437491CBB}" srcOrd="0" destOrd="3" presId="urn:microsoft.com/office/officeart/2005/8/layout/vList5"/>
    <dgm:cxn modelId="{28FBBD5A-9C47-4963-846E-819050668944}" type="presOf" srcId="{C311D75C-1CD8-4FCE-8085-7CF9A2E666EC}" destId="{A31F4C33-27BD-441B-B48A-DBEB2D17E1FB}" srcOrd="0" destOrd="1" presId="urn:microsoft.com/office/officeart/2005/8/layout/vList5"/>
    <dgm:cxn modelId="{FE3D0001-86E1-4DC9-914D-1BDC31D3BC5E}" srcId="{DD743565-AE69-495F-ACA8-B3F93FABCB4D}" destId="{C4E05F37-A987-49B5-B9C6-68B55B16B11C}" srcOrd="0" destOrd="0" parTransId="{C242AEEC-4AE2-4AAB-99BC-4C9072967239}" sibTransId="{C1559AB6-68C9-46AE-A520-75B58D6D9B5B}"/>
    <dgm:cxn modelId="{AB611EE2-1327-4959-ACBD-77CEDEC17511}" srcId="{8ACB33AD-F7FE-4EA3-B0E1-365D240CCE7C}" destId="{C6D00CFD-E3F0-421F-962A-C010EF370A50}" srcOrd="6" destOrd="0" parTransId="{ABF59B22-CA8B-4712-94FE-14511D994A75}" sibTransId="{B1690FC8-55E2-4828-BBF7-FAACBF7F5CF1}"/>
    <dgm:cxn modelId="{03F53676-6869-473A-A4CE-C42BD8E32E6B}" srcId="{8ACB33AD-F7FE-4EA3-B0E1-365D240CCE7C}" destId="{82354EBC-3A2C-4C0C-9070-5E1CF5D992C4}" srcOrd="2" destOrd="0" parTransId="{C18622FE-852D-4543-840F-258CFB234DE2}" sibTransId="{B3E6F8B9-C8AC-4D29-8BB2-5A91E2D158C2}"/>
    <dgm:cxn modelId="{365907D9-BD90-4836-9DC0-F9A5653B6A3B}" srcId="{8ACB33AD-F7FE-4EA3-B0E1-365D240CCE7C}" destId="{C311D75C-1CD8-4FCE-8085-7CF9A2E666EC}" srcOrd="1" destOrd="0" parTransId="{65CFD5A9-C681-4DB3-954D-81C28676F183}" sibTransId="{5B9AA96C-E563-425D-864F-5819B12D2043}"/>
    <dgm:cxn modelId="{A29BFBE9-7DD1-4C32-AD94-29594D0E6BCF}" type="presOf" srcId="{C6D00CFD-E3F0-421F-962A-C010EF370A50}" destId="{A31F4C33-27BD-441B-B48A-DBEB2D17E1FB}" srcOrd="0" destOrd="6" presId="urn:microsoft.com/office/officeart/2005/8/layout/vList5"/>
    <dgm:cxn modelId="{F4A52215-BA4E-4361-85D0-B2C43B983A45}" srcId="{DD743565-AE69-495F-ACA8-B3F93FABCB4D}" destId="{500A1CCE-722E-4C71-9AE3-5A37E7561190}" srcOrd="3" destOrd="0" parTransId="{CC71DC90-BDCF-4A90-8226-3296445DCA95}" sibTransId="{E49730B6-81E2-497F-8F3D-04CF66DF3C1B}"/>
    <dgm:cxn modelId="{57B80C97-A2B3-4F3B-8BD5-E0E506EAD373}" srcId="{8ACB33AD-F7FE-4EA3-B0E1-365D240CCE7C}" destId="{75EADA5C-7B89-422B-BB76-A594D74A3DA4}" srcOrd="4" destOrd="0" parTransId="{B2F8B6D9-18C9-43B3-A143-799C03C18AFE}" sibTransId="{10A815F4-F86E-4B2A-A5A2-FCC7AD70C979}"/>
    <dgm:cxn modelId="{44F4D9D4-6B4B-4E6F-8549-D816CBB1B93C}" srcId="{8ACB33AD-F7FE-4EA3-B0E1-365D240CCE7C}" destId="{7CB64285-2226-4E27-BF77-CECC5E2D09FC}" srcOrd="0" destOrd="0" parTransId="{824E40C0-9FA8-4942-8406-4D950E952A22}" sibTransId="{54232EC7-90A1-4074-B487-21B587E24C53}"/>
    <dgm:cxn modelId="{48FCB202-993E-4839-923F-921CE3C22664}" type="presOf" srcId="{1FD995BF-43F6-4D2F-B004-B8DD27384D75}" destId="{A31F4C33-27BD-441B-B48A-DBEB2D17E1FB}" srcOrd="0" destOrd="3" presId="urn:microsoft.com/office/officeart/2005/8/layout/vList5"/>
    <dgm:cxn modelId="{04BD6279-5FFC-4F43-A17D-1905D609E43C}" srcId="{DD743565-AE69-495F-ACA8-B3F93FABCB4D}" destId="{8D929A33-832B-49D8-A714-AB5FCA7BAA10}" srcOrd="1" destOrd="0" parTransId="{AE7AE935-5DB3-4DF0-B09A-243C4A3DEFCA}" sibTransId="{7761B846-E4C4-4480-BCA3-DF74D6D9C536}"/>
    <dgm:cxn modelId="{B5CC8B2F-07EE-4F69-9DE5-67D1A17C782C}" type="presOf" srcId="{284BF5A7-F8BB-4106-A7B8-4E19F588D72F}" destId="{6D933B5C-F562-4777-B043-9A679DE40D99}" srcOrd="0" destOrd="0" presId="urn:microsoft.com/office/officeart/2005/8/layout/vList5"/>
    <dgm:cxn modelId="{84C70095-CBD2-43B6-B6A5-F9F0918E77E2}" srcId="{075B8C18-57E6-4F3E-9EA7-A1F4964F22F5}" destId="{8ACB33AD-F7FE-4EA3-B0E1-365D240CCE7C}" srcOrd="1" destOrd="0" parTransId="{2F3B311C-BDCC-4153-8ADD-28366FA29581}" sibTransId="{6B4FAC60-35CB-4DD5-ABFA-355EA2B32806}"/>
    <dgm:cxn modelId="{681D2581-312E-4387-9CFE-BD7C8A281DF8}" type="presOf" srcId="{7CB64285-2226-4E27-BF77-CECC5E2D09FC}" destId="{A31F4C33-27BD-441B-B48A-DBEB2D17E1FB}" srcOrd="0" destOrd="0" presId="urn:microsoft.com/office/officeart/2005/8/layout/vList5"/>
    <dgm:cxn modelId="{C314534B-DA0E-4C49-B1B0-617A73AAA80B}" type="presOf" srcId="{431CA8D5-95AD-4EB3-A9E2-8EDE58967811}" destId="{8CBF371D-02F8-4BB9-AF18-1FB437491CBB}" srcOrd="0" destOrd="4" presId="urn:microsoft.com/office/officeart/2005/8/layout/vList5"/>
    <dgm:cxn modelId="{6FF0FC4B-3F75-4B39-8F76-3820920EE30E}" srcId="{4F6A8EB2-C3C6-4F38-A7F8-8FAB78FF6A0F}" destId="{284BF5A7-F8BB-4106-A7B8-4E19F588D72F}" srcOrd="0" destOrd="0" parTransId="{B33188E8-4F6D-4414-A877-B80AC879CF4D}" sibTransId="{F1D3FE01-2050-40DD-B72A-B8DDF016B815}"/>
    <dgm:cxn modelId="{E7322F0F-66A1-437F-A6B4-DB84DE9C9DAB}" type="presOf" srcId="{DD743565-AE69-495F-ACA8-B3F93FABCB4D}" destId="{8424D1EF-2E75-4290-BA2F-FFC98E97C16E}" srcOrd="0" destOrd="0" presId="urn:microsoft.com/office/officeart/2005/8/layout/vList5"/>
    <dgm:cxn modelId="{0FEB1882-69E7-4230-8B6E-CDD1C75C567E}" srcId="{075B8C18-57E6-4F3E-9EA7-A1F4964F22F5}" destId="{4F6A8EB2-C3C6-4F38-A7F8-8FAB78FF6A0F}" srcOrd="2" destOrd="0" parTransId="{785BEBDE-9868-416C-960E-3D3DC9B0DE11}" sibTransId="{39FF2F23-AF2F-4E42-BDCC-F625290F0054}"/>
    <dgm:cxn modelId="{956386B2-2DA4-483B-84AC-B18DCD1A508D}" srcId="{DD743565-AE69-495F-ACA8-B3F93FABCB4D}" destId="{03A2674B-600C-455F-96A8-D25F4F43371E}" srcOrd="2" destOrd="0" parTransId="{BA783B5C-F9B3-4B60-8211-55B5571244A9}" sibTransId="{1C9C7EB6-5CE8-455C-9E64-0A0A8940D7FC}"/>
    <dgm:cxn modelId="{54D32105-B898-4702-B192-791BE8975F85}" type="presOf" srcId="{075B8C18-57E6-4F3E-9EA7-A1F4964F22F5}" destId="{FAF9FAC5-5EF7-4CB7-9BD3-154C5DE2EC99}" srcOrd="0" destOrd="0" presId="urn:microsoft.com/office/officeart/2005/8/layout/vList5"/>
    <dgm:cxn modelId="{B27CAEB7-6472-4BFB-BCF9-9992C190DDD3}" type="presOf" srcId="{2EBCE521-D0FC-4A02-B990-88C073515974}" destId="{8CBF371D-02F8-4BB9-AF18-1FB437491CBB}" srcOrd="0" destOrd="5" presId="urn:microsoft.com/office/officeart/2005/8/layout/vList5"/>
    <dgm:cxn modelId="{3969E65E-AF8D-4A1D-A29D-2D8716654476}" srcId="{8ACB33AD-F7FE-4EA3-B0E1-365D240CCE7C}" destId="{8CD90668-1172-46B3-888A-F37B6CC86B35}" srcOrd="5" destOrd="0" parTransId="{1B4E7963-209B-4A62-89F5-11F9A0B81117}" sibTransId="{59D29053-315F-479F-9695-CA8892C44A19}"/>
    <dgm:cxn modelId="{26D8CB25-49EF-494A-90A6-4C2D2C2D249A}" srcId="{DD743565-AE69-495F-ACA8-B3F93FABCB4D}" destId="{431CA8D5-95AD-4EB3-A9E2-8EDE58967811}" srcOrd="4" destOrd="0" parTransId="{F2E0CE55-80FE-4C41-A6C0-BCA5CC98EB9E}" sibTransId="{FA62803B-D90E-4949-99D8-4F2FD581F63D}"/>
    <dgm:cxn modelId="{C0B7455B-BEE1-4198-86B8-9921481959C5}" type="presOf" srcId="{242DC0C2-31C9-45CB-A0BD-56CF81E0CC02}" destId="{6D933B5C-F562-4777-B043-9A679DE40D99}" srcOrd="0" destOrd="1" presId="urn:microsoft.com/office/officeart/2005/8/layout/vList5"/>
    <dgm:cxn modelId="{43BFCAFA-8F06-4108-8451-816737FCFB9E}" type="presOf" srcId="{8ACB33AD-F7FE-4EA3-B0E1-365D240CCE7C}" destId="{A6220D6D-3C0C-4315-A868-42D2355E3649}" srcOrd="0" destOrd="0" presId="urn:microsoft.com/office/officeart/2005/8/layout/vList5"/>
    <dgm:cxn modelId="{8C9BDB09-0E6E-474F-891A-C35E0B94FB4A}" type="presOf" srcId="{8D929A33-832B-49D8-A714-AB5FCA7BAA10}" destId="{8CBF371D-02F8-4BB9-AF18-1FB437491CBB}" srcOrd="0" destOrd="1" presId="urn:microsoft.com/office/officeart/2005/8/layout/vList5"/>
    <dgm:cxn modelId="{D73A3FAE-2F3D-4BEB-9359-1E42A291DC09}" srcId="{4F6A8EB2-C3C6-4F38-A7F8-8FAB78FF6A0F}" destId="{242DC0C2-31C9-45CB-A0BD-56CF81E0CC02}" srcOrd="1" destOrd="0" parTransId="{ADF91515-612B-4ACA-8E78-BDABF1C06CF1}" sibTransId="{1DDBD7D8-0AE0-4AED-861A-5ED2EE8D7C51}"/>
    <dgm:cxn modelId="{21057194-4CAE-48B7-ADF1-7090A35A74F1}" type="presOf" srcId="{8CD90668-1172-46B3-888A-F37B6CC86B35}" destId="{A31F4C33-27BD-441B-B48A-DBEB2D17E1FB}" srcOrd="0" destOrd="5" presId="urn:microsoft.com/office/officeart/2005/8/layout/vList5"/>
    <dgm:cxn modelId="{B19CBC31-8074-4530-B2B3-71843D8CEC14}" type="presOf" srcId="{4F6A8EB2-C3C6-4F38-A7F8-8FAB78FF6A0F}" destId="{DC7C0E77-8285-4FCF-86E3-5DF31CB71BCD}" srcOrd="0" destOrd="0" presId="urn:microsoft.com/office/officeart/2005/8/layout/vList5"/>
    <dgm:cxn modelId="{0D28F286-4074-47C1-82CD-780A2F0C5C88}" type="presOf" srcId="{75EADA5C-7B89-422B-BB76-A594D74A3DA4}" destId="{A31F4C33-27BD-441B-B48A-DBEB2D17E1FB}" srcOrd="0" destOrd="4" presId="urn:microsoft.com/office/officeart/2005/8/layout/vList5"/>
    <dgm:cxn modelId="{B46156FE-C09D-42A0-AE2F-58166D431288}" srcId="{DD743565-AE69-495F-ACA8-B3F93FABCB4D}" destId="{2EBCE521-D0FC-4A02-B990-88C073515974}" srcOrd="5" destOrd="0" parTransId="{29398496-E2DC-47BE-A1BC-04BAC5442732}" sibTransId="{2E5E3F75-730A-4F57-949F-4F7367F0CCF1}"/>
    <dgm:cxn modelId="{F0582957-D6F6-4183-90E3-CD54E9C9A1F7}" srcId="{8ACB33AD-F7FE-4EA3-B0E1-365D240CCE7C}" destId="{1FD995BF-43F6-4D2F-B004-B8DD27384D75}" srcOrd="3" destOrd="0" parTransId="{DFBDD3EB-EA47-4E65-80C1-3219407C4DE6}" sibTransId="{95E412B5-E40D-4040-9444-20ECB40354D5}"/>
    <dgm:cxn modelId="{129CAE0D-BD45-444F-B132-2234E23B8E4F}" type="presOf" srcId="{C4E05F37-A987-49B5-B9C6-68B55B16B11C}" destId="{8CBF371D-02F8-4BB9-AF18-1FB437491CBB}" srcOrd="0" destOrd="0" presId="urn:microsoft.com/office/officeart/2005/8/layout/vList5"/>
    <dgm:cxn modelId="{B10DE284-C206-4D73-B495-6A6A97418136}" type="presOf" srcId="{82354EBC-3A2C-4C0C-9070-5E1CF5D992C4}" destId="{A31F4C33-27BD-441B-B48A-DBEB2D17E1FB}" srcOrd="0" destOrd="2" presId="urn:microsoft.com/office/officeart/2005/8/layout/vList5"/>
    <dgm:cxn modelId="{C65AB536-7E30-4D7F-A298-40D4EE033F54}" srcId="{075B8C18-57E6-4F3E-9EA7-A1F4964F22F5}" destId="{DD743565-AE69-495F-ACA8-B3F93FABCB4D}" srcOrd="0" destOrd="0" parTransId="{A99EA637-C21D-43B1-89E5-FBDB96FEC69D}" sibTransId="{05F5B5C6-0DFA-4D7A-AB5B-6B693041F6E5}"/>
    <dgm:cxn modelId="{7EEAEC55-6561-4939-8211-6A5807AAC81D}" type="presOf" srcId="{03A2674B-600C-455F-96A8-D25F4F43371E}" destId="{8CBF371D-02F8-4BB9-AF18-1FB437491CBB}" srcOrd="0" destOrd="2" presId="urn:microsoft.com/office/officeart/2005/8/layout/vList5"/>
    <dgm:cxn modelId="{D6D9E647-600D-455F-AD45-A7647CFC7684}" type="presParOf" srcId="{FAF9FAC5-5EF7-4CB7-9BD3-154C5DE2EC99}" destId="{0E842CC9-FBB4-4735-A99E-AA3FF022B6D1}" srcOrd="0" destOrd="0" presId="urn:microsoft.com/office/officeart/2005/8/layout/vList5"/>
    <dgm:cxn modelId="{B7E20E4D-44FD-4C77-BC44-D5047B565F71}" type="presParOf" srcId="{0E842CC9-FBB4-4735-A99E-AA3FF022B6D1}" destId="{8424D1EF-2E75-4290-BA2F-FFC98E97C16E}" srcOrd="0" destOrd="0" presId="urn:microsoft.com/office/officeart/2005/8/layout/vList5"/>
    <dgm:cxn modelId="{02FB7A7F-B995-4986-8BDC-25FADD825169}" type="presParOf" srcId="{0E842CC9-FBB4-4735-A99E-AA3FF022B6D1}" destId="{8CBF371D-02F8-4BB9-AF18-1FB437491CBB}" srcOrd="1" destOrd="0" presId="urn:microsoft.com/office/officeart/2005/8/layout/vList5"/>
    <dgm:cxn modelId="{D7CC382A-8D1B-483F-B968-BD854E8F4002}" type="presParOf" srcId="{FAF9FAC5-5EF7-4CB7-9BD3-154C5DE2EC99}" destId="{7A58228B-D72C-446F-8144-A4A02036FB61}" srcOrd="1" destOrd="0" presId="urn:microsoft.com/office/officeart/2005/8/layout/vList5"/>
    <dgm:cxn modelId="{C64F9671-8C47-43B4-AD6A-802BE893D10A}" type="presParOf" srcId="{FAF9FAC5-5EF7-4CB7-9BD3-154C5DE2EC99}" destId="{942A057C-68F2-4A80-BB9C-A63AE924D2B4}" srcOrd="2" destOrd="0" presId="urn:microsoft.com/office/officeart/2005/8/layout/vList5"/>
    <dgm:cxn modelId="{E700438F-3024-4722-B395-D51550C77DAF}" type="presParOf" srcId="{942A057C-68F2-4A80-BB9C-A63AE924D2B4}" destId="{A6220D6D-3C0C-4315-A868-42D2355E3649}" srcOrd="0" destOrd="0" presId="urn:microsoft.com/office/officeart/2005/8/layout/vList5"/>
    <dgm:cxn modelId="{5492CC8E-27C0-4A86-94E1-2595122257B3}" type="presParOf" srcId="{942A057C-68F2-4A80-BB9C-A63AE924D2B4}" destId="{A31F4C33-27BD-441B-B48A-DBEB2D17E1FB}" srcOrd="1" destOrd="0" presId="urn:microsoft.com/office/officeart/2005/8/layout/vList5"/>
    <dgm:cxn modelId="{3558A86E-1FE8-4A31-9CDF-B375F23FD2B3}" type="presParOf" srcId="{FAF9FAC5-5EF7-4CB7-9BD3-154C5DE2EC99}" destId="{967973B7-C2E0-47DF-9922-AA8C95180CE8}" srcOrd="3" destOrd="0" presId="urn:microsoft.com/office/officeart/2005/8/layout/vList5"/>
    <dgm:cxn modelId="{0A84C2A7-1DA5-4192-9945-919DF9C2D199}" type="presParOf" srcId="{FAF9FAC5-5EF7-4CB7-9BD3-154C5DE2EC99}" destId="{6268ADAE-9455-44BC-BF6F-1D19D946DCCA}" srcOrd="4" destOrd="0" presId="urn:microsoft.com/office/officeart/2005/8/layout/vList5"/>
    <dgm:cxn modelId="{EA1B1515-325A-4000-A16F-23A209B7D0FE}" type="presParOf" srcId="{6268ADAE-9455-44BC-BF6F-1D19D946DCCA}" destId="{DC7C0E77-8285-4FCF-86E3-5DF31CB71BCD}" srcOrd="0" destOrd="0" presId="urn:microsoft.com/office/officeart/2005/8/layout/vList5"/>
    <dgm:cxn modelId="{DC17A578-B9E6-4E48-BE07-30E4D5087448}" type="presParOf" srcId="{6268ADAE-9455-44BC-BF6F-1D19D946DCCA}" destId="{6D933B5C-F562-4777-B043-9A679DE40D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ED7A93-DD26-4997-B372-4B41FFB44BE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BF2B04-2D7D-469D-A8ED-1D6B40D81934}">
      <dgm:prSet phldrT="[Текст]" custT="1"/>
      <dgm:spPr>
        <a:solidFill>
          <a:srgbClr val="FFC000"/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2400" b="1" i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По продолжительности</a:t>
          </a:r>
          <a:endParaRPr lang="ru-RU" sz="2400" i="1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gm:t>
    </dgm:pt>
    <dgm:pt modelId="{75596FD6-3E09-4043-B1CA-D507FCD43F57}" type="parTrans" cxnId="{8CBB71E4-7FE6-4F73-A283-B52B04289FD4}">
      <dgm:prSet/>
      <dgm:spPr/>
      <dgm:t>
        <a:bodyPr/>
        <a:lstStyle/>
        <a:p>
          <a:endParaRPr lang="ru-RU"/>
        </a:p>
      </dgm:t>
    </dgm:pt>
    <dgm:pt modelId="{F16685CC-8A48-4E03-9B5F-CF97E5BBE455}" type="sibTrans" cxnId="{8CBB71E4-7FE6-4F73-A283-B52B04289FD4}">
      <dgm:prSet/>
      <dgm:spPr/>
      <dgm:t>
        <a:bodyPr/>
        <a:lstStyle/>
        <a:p>
          <a:endParaRPr lang="ru-RU"/>
        </a:p>
      </dgm:t>
    </dgm:pt>
    <dgm:pt modelId="{A83BA21C-6577-4A9E-9962-4F53F4742C2D}">
      <dgm:prSet phldrT="[Текст]" custT="1"/>
      <dgm:spPr>
        <a:solidFill>
          <a:srgbClr val="CCFF33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Краткосрочные (одно или несколько занятий в течение 1-2 недель).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9E8024AB-1DEB-4425-AA3D-F4D46B406EF7}" type="parTrans" cxnId="{D5D05A9B-3FB1-48CE-9D93-5AFDA263F037}">
      <dgm:prSet/>
      <dgm:spPr/>
      <dgm:t>
        <a:bodyPr/>
        <a:lstStyle/>
        <a:p>
          <a:endParaRPr lang="ru-RU"/>
        </a:p>
      </dgm:t>
    </dgm:pt>
    <dgm:pt modelId="{F016A34C-113C-49EE-91E3-00C37D5EA5B4}" type="sibTrans" cxnId="{D5D05A9B-3FB1-48CE-9D93-5AFDA263F037}">
      <dgm:prSet/>
      <dgm:spPr/>
      <dgm:t>
        <a:bodyPr/>
        <a:lstStyle/>
        <a:p>
          <a:endParaRPr lang="ru-RU"/>
        </a:p>
      </dgm:t>
    </dgm:pt>
    <dgm:pt modelId="{A342090E-DBC2-47F5-89BA-23642DD3F49D}">
      <dgm:prSet phldrT="[Текст]" custT="1"/>
      <dgm:spPr>
        <a:solidFill>
          <a:srgbClr val="CCFF33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Средней продолжительности (один-два месяца).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75C024A7-EA43-4543-8ACD-CB42203EEA47}" type="parTrans" cxnId="{45D9DDBD-28EA-4E2C-A1D3-E1D0A84A82A7}">
      <dgm:prSet/>
      <dgm:spPr/>
      <dgm:t>
        <a:bodyPr/>
        <a:lstStyle/>
        <a:p>
          <a:endParaRPr lang="ru-RU"/>
        </a:p>
      </dgm:t>
    </dgm:pt>
    <dgm:pt modelId="{7925BD19-6237-4A51-9FBD-9D08C6CB2932}" type="sibTrans" cxnId="{45D9DDBD-28EA-4E2C-A1D3-E1D0A84A82A7}">
      <dgm:prSet/>
      <dgm:spPr/>
      <dgm:t>
        <a:bodyPr/>
        <a:lstStyle/>
        <a:p>
          <a:endParaRPr lang="ru-RU"/>
        </a:p>
      </dgm:t>
    </dgm:pt>
    <dgm:pt modelId="{56C85CD1-CD3C-47DD-90A8-243E1354EE8F}">
      <dgm:prSet phldrT="[Текст]" custT="1"/>
      <dgm:spPr>
        <a:solidFill>
          <a:srgbClr val="FFC000"/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2400" b="1" i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По числу участников</a:t>
          </a:r>
          <a:endParaRPr lang="ru-RU" sz="2400" i="1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gm:t>
    </dgm:pt>
    <dgm:pt modelId="{44EF0D2B-9F93-42B5-B5B7-3C2BF657DBDA}" type="parTrans" cxnId="{A722F12B-84D0-4035-9372-F589096E221B}">
      <dgm:prSet/>
      <dgm:spPr/>
      <dgm:t>
        <a:bodyPr/>
        <a:lstStyle/>
        <a:p>
          <a:endParaRPr lang="ru-RU"/>
        </a:p>
      </dgm:t>
    </dgm:pt>
    <dgm:pt modelId="{F8E5D1CF-A364-4180-A7E0-D9206D7924EB}" type="sibTrans" cxnId="{A722F12B-84D0-4035-9372-F589096E221B}">
      <dgm:prSet/>
      <dgm:spPr/>
      <dgm:t>
        <a:bodyPr/>
        <a:lstStyle/>
        <a:p>
          <a:endParaRPr lang="ru-RU"/>
        </a:p>
      </dgm:t>
    </dgm:pt>
    <dgm:pt modelId="{FD04A685-8B2D-4C97-9DB4-05DA435B26E3}">
      <dgm:prSet phldrT="[Текст]" custT="1"/>
      <dgm:spPr>
        <a:solidFill>
          <a:srgbClr val="CCFF33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Индивидуальные.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22F43E9E-3ADA-429B-9492-DC736B7ACDF1}" type="parTrans" cxnId="{C3AF26F7-12D9-493A-8301-2927C93A023C}">
      <dgm:prSet/>
      <dgm:spPr/>
      <dgm:t>
        <a:bodyPr/>
        <a:lstStyle/>
        <a:p>
          <a:endParaRPr lang="ru-RU"/>
        </a:p>
      </dgm:t>
    </dgm:pt>
    <dgm:pt modelId="{00BF3350-E02B-49AF-B7C8-F5DE029EA362}" type="sibTrans" cxnId="{C3AF26F7-12D9-493A-8301-2927C93A023C}">
      <dgm:prSet/>
      <dgm:spPr/>
      <dgm:t>
        <a:bodyPr/>
        <a:lstStyle/>
        <a:p>
          <a:endParaRPr lang="ru-RU"/>
        </a:p>
      </dgm:t>
    </dgm:pt>
    <dgm:pt modelId="{790A142A-DC74-4A65-A0C8-7F8D22F7375A}">
      <dgm:prSet phldrT="[Текст]" custT="1"/>
      <dgm:spPr>
        <a:solidFill>
          <a:srgbClr val="CCFF33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Групповые.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4AAC8286-B946-4D1C-A63E-98672A1495AA}" type="parTrans" cxnId="{DC6E010D-5AFD-4226-9F41-059659223D79}">
      <dgm:prSet/>
      <dgm:spPr/>
      <dgm:t>
        <a:bodyPr/>
        <a:lstStyle/>
        <a:p>
          <a:endParaRPr lang="ru-RU"/>
        </a:p>
      </dgm:t>
    </dgm:pt>
    <dgm:pt modelId="{F0488FC2-5F92-4FFA-BAEC-961AD0E00651}" type="sibTrans" cxnId="{DC6E010D-5AFD-4226-9F41-059659223D79}">
      <dgm:prSet/>
      <dgm:spPr/>
      <dgm:t>
        <a:bodyPr/>
        <a:lstStyle/>
        <a:p>
          <a:endParaRPr lang="ru-RU"/>
        </a:p>
      </dgm:t>
    </dgm:pt>
    <dgm:pt modelId="{BF25D1CE-DB4C-4EA3-A6E9-98CBFB37CF93}">
      <dgm:prSet phldrT="[Текст]" custT="1"/>
      <dgm:spPr>
        <a:solidFill>
          <a:srgbClr val="CCFF33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Долгосрочные (до года).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C833F697-0E42-4659-9B2F-41D3AA12E2FC}" type="parTrans" cxnId="{837A2AFF-7805-4511-B38A-EFED3F76DE20}">
      <dgm:prSet/>
      <dgm:spPr/>
      <dgm:t>
        <a:bodyPr/>
        <a:lstStyle/>
        <a:p>
          <a:endParaRPr lang="ru-RU"/>
        </a:p>
      </dgm:t>
    </dgm:pt>
    <dgm:pt modelId="{45A08405-34A7-46F8-8EEA-4C48ED0E8449}" type="sibTrans" cxnId="{837A2AFF-7805-4511-B38A-EFED3F76DE20}">
      <dgm:prSet/>
      <dgm:spPr/>
      <dgm:t>
        <a:bodyPr/>
        <a:lstStyle/>
        <a:p>
          <a:endParaRPr lang="ru-RU"/>
        </a:p>
      </dgm:t>
    </dgm:pt>
    <dgm:pt modelId="{5899F334-CA16-4FAA-AF9D-C68F457C0EBE}">
      <dgm:prSet phldrT="[Текст]" custT="1"/>
      <dgm:spPr>
        <a:solidFill>
          <a:srgbClr val="CCFF33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Межгрупповые.</a:t>
          </a:r>
          <a:endParaRPr lang="ru-RU" sz="14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gm:t>
    </dgm:pt>
    <dgm:pt modelId="{9E54B59F-306A-4445-B491-D9957F585FA2}" type="parTrans" cxnId="{7E86CC9D-08C2-4118-97D2-1646C2E24BF9}">
      <dgm:prSet/>
      <dgm:spPr/>
      <dgm:t>
        <a:bodyPr/>
        <a:lstStyle/>
        <a:p>
          <a:endParaRPr lang="ru-RU"/>
        </a:p>
      </dgm:t>
    </dgm:pt>
    <dgm:pt modelId="{28E1EBC2-A9D5-47AA-B9F2-67AED5B14182}" type="sibTrans" cxnId="{7E86CC9D-08C2-4118-97D2-1646C2E24BF9}">
      <dgm:prSet/>
      <dgm:spPr/>
      <dgm:t>
        <a:bodyPr/>
        <a:lstStyle/>
        <a:p>
          <a:endParaRPr lang="ru-RU"/>
        </a:p>
      </dgm:t>
    </dgm:pt>
    <dgm:pt modelId="{363BD234-6471-466E-9CFA-D2F61F75E911}" type="pres">
      <dgm:prSet presAssocID="{7AED7A93-DD26-4997-B372-4B41FFB44B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B6B589-329C-4549-80A4-1E13EDDF591E}" type="pres">
      <dgm:prSet presAssocID="{F2BF2B04-2D7D-469D-A8ED-1D6B40D81934}" presName="linNode" presStyleCnt="0"/>
      <dgm:spPr/>
    </dgm:pt>
    <dgm:pt modelId="{04D33AD7-B88D-4DC4-95B8-94BF1F9907C9}" type="pres">
      <dgm:prSet presAssocID="{F2BF2B04-2D7D-469D-A8ED-1D6B40D81934}" presName="parentText" presStyleLbl="node1" presStyleIdx="0" presStyleCnt="2" custScaleX="114945" custScaleY="349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CB473-6469-4176-86AF-23C7B84FEEFE}" type="pres">
      <dgm:prSet presAssocID="{F2BF2B04-2D7D-469D-A8ED-1D6B40D81934}" presName="descendantText" presStyleLbl="alignAccFollowNode1" presStyleIdx="0" presStyleCnt="2" custScaleX="75132" custScaleY="54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497A9-E832-4156-9414-C3C46D2E7D80}" type="pres">
      <dgm:prSet presAssocID="{F16685CC-8A48-4E03-9B5F-CF97E5BBE455}" presName="sp" presStyleCnt="0"/>
      <dgm:spPr/>
    </dgm:pt>
    <dgm:pt modelId="{62256424-961B-471B-99A4-059901154083}" type="pres">
      <dgm:prSet presAssocID="{56C85CD1-CD3C-47DD-90A8-243E1354EE8F}" presName="linNode" presStyleCnt="0"/>
      <dgm:spPr/>
    </dgm:pt>
    <dgm:pt modelId="{B515805C-1C35-4324-897E-84D4211929D9}" type="pres">
      <dgm:prSet presAssocID="{56C85CD1-CD3C-47DD-90A8-243E1354EE8F}" presName="parentText" presStyleLbl="node1" presStyleIdx="1" presStyleCnt="2" custScaleX="112075" custScaleY="344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30E82-467E-4D12-82E6-B081A76564A4}" type="pres">
      <dgm:prSet presAssocID="{56C85CD1-CD3C-47DD-90A8-243E1354EE8F}" presName="descendantText" presStyleLbl="alignAccFollowNode1" presStyleIdx="1" presStyleCnt="2" custScaleX="75132" custScaleY="44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86CC9D-08C2-4118-97D2-1646C2E24BF9}" srcId="{56C85CD1-CD3C-47DD-90A8-243E1354EE8F}" destId="{5899F334-CA16-4FAA-AF9D-C68F457C0EBE}" srcOrd="2" destOrd="0" parTransId="{9E54B59F-306A-4445-B491-D9957F585FA2}" sibTransId="{28E1EBC2-A9D5-47AA-B9F2-67AED5B14182}"/>
    <dgm:cxn modelId="{9853720E-9CC7-49AD-8B24-DD2710D92F54}" type="presOf" srcId="{F2BF2B04-2D7D-469D-A8ED-1D6B40D81934}" destId="{04D33AD7-B88D-4DC4-95B8-94BF1F9907C9}" srcOrd="0" destOrd="0" presId="urn:microsoft.com/office/officeart/2005/8/layout/vList5"/>
    <dgm:cxn modelId="{E5FFE329-5B39-4B4F-AB79-841334992723}" type="presOf" srcId="{7AED7A93-DD26-4997-B372-4B41FFB44BE5}" destId="{363BD234-6471-466E-9CFA-D2F61F75E911}" srcOrd="0" destOrd="0" presId="urn:microsoft.com/office/officeart/2005/8/layout/vList5"/>
    <dgm:cxn modelId="{DC6E010D-5AFD-4226-9F41-059659223D79}" srcId="{56C85CD1-CD3C-47DD-90A8-243E1354EE8F}" destId="{790A142A-DC74-4A65-A0C8-7F8D22F7375A}" srcOrd="1" destOrd="0" parTransId="{4AAC8286-B946-4D1C-A63E-98672A1495AA}" sibTransId="{F0488FC2-5F92-4FFA-BAEC-961AD0E00651}"/>
    <dgm:cxn modelId="{8CBB71E4-7FE6-4F73-A283-B52B04289FD4}" srcId="{7AED7A93-DD26-4997-B372-4B41FFB44BE5}" destId="{F2BF2B04-2D7D-469D-A8ED-1D6B40D81934}" srcOrd="0" destOrd="0" parTransId="{75596FD6-3E09-4043-B1CA-D507FCD43F57}" sibTransId="{F16685CC-8A48-4E03-9B5F-CF97E5BBE455}"/>
    <dgm:cxn modelId="{837A2AFF-7805-4511-B38A-EFED3F76DE20}" srcId="{F2BF2B04-2D7D-469D-A8ED-1D6B40D81934}" destId="{BF25D1CE-DB4C-4EA3-A6E9-98CBFB37CF93}" srcOrd="2" destOrd="0" parTransId="{C833F697-0E42-4659-9B2F-41D3AA12E2FC}" sibTransId="{45A08405-34A7-46F8-8EEA-4C48ED0E8449}"/>
    <dgm:cxn modelId="{ADDA3561-9287-4233-B46A-5B6D1AB2902E}" type="presOf" srcId="{56C85CD1-CD3C-47DD-90A8-243E1354EE8F}" destId="{B515805C-1C35-4324-897E-84D4211929D9}" srcOrd="0" destOrd="0" presId="urn:microsoft.com/office/officeart/2005/8/layout/vList5"/>
    <dgm:cxn modelId="{0EED0B25-9152-4693-AC73-1E1F270368B8}" type="presOf" srcId="{FD04A685-8B2D-4C97-9DB4-05DA435B26E3}" destId="{43030E82-467E-4D12-82E6-B081A76564A4}" srcOrd="0" destOrd="0" presId="urn:microsoft.com/office/officeart/2005/8/layout/vList5"/>
    <dgm:cxn modelId="{C3AF26F7-12D9-493A-8301-2927C93A023C}" srcId="{56C85CD1-CD3C-47DD-90A8-243E1354EE8F}" destId="{FD04A685-8B2D-4C97-9DB4-05DA435B26E3}" srcOrd="0" destOrd="0" parTransId="{22F43E9E-3ADA-429B-9492-DC736B7ACDF1}" sibTransId="{00BF3350-E02B-49AF-B7C8-F5DE029EA362}"/>
    <dgm:cxn modelId="{5EC464D0-3427-47F1-912A-06C52925F3AD}" type="presOf" srcId="{BF25D1CE-DB4C-4EA3-A6E9-98CBFB37CF93}" destId="{AC8CB473-6469-4176-86AF-23C7B84FEEFE}" srcOrd="0" destOrd="2" presId="urn:microsoft.com/office/officeart/2005/8/layout/vList5"/>
    <dgm:cxn modelId="{E179DC96-2A51-4BF7-A7C4-A406E9C6DCEE}" type="presOf" srcId="{790A142A-DC74-4A65-A0C8-7F8D22F7375A}" destId="{43030E82-467E-4D12-82E6-B081A76564A4}" srcOrd="0" destOrd="1" presId="urn:microsoft.com/office/officeart/2005/8/layout/vList5"/>
    <dgm:cxn modelId="{45D9DDBD-28EA-4E2C-A1D3-E1D0A84A82A7}" srcId="{F2BF2B04-2D7D-469D-A8ED-1D6B40D81934}" destId="{A342090E-DBC2-47F5-89BA-23642DD3F49D}" srcOrd="1" destOrd="0" parTransId="{75C024A7-EA43-4543-8ACD-CB42203EEA47}" sibTransId="{7925BD19-6237-4A51-9FBD-9D08C6CB2932}"/>
    <dgm:cxn modelId="{7036DF4F-1DFD-440C-A03B-97D6D0DCA2DB}" type="presOf" srcId="{A342090E-DBC2-47F5-89BA-23642DD3F49D}" destId="{AC8CB473-6469-4176-86AF-23C7B84FEEFE}" srcOrd="0" destOrd="1" presId="urn:microsoft.com/office/officeart/2005/8/layout/vList5"/>
    <dgm:cxn modelId="{4C7397D4-CA2A-4E5A-AA9E-4CD902085E9C}" type="presOf" srcId="{5899F334-CA16-4FAA-AF9D-C68F457C0EBE}" destId="{43030E82-467E-4D12-82E6-B081A76564A4}" srcOrd="0" destOrd="2" presId="urn:microsoft.com/office/officeart/2005/8/layout/vList5"/>
    <dgm:cxn modelId="{D5D05A9B-3FB1-48CE-9D93-5AFDA263F037}" srcId="{F2BF2B04-2D7D-469D-A8ED-1D6B40D81934}" destId="{A83BA21C-6577-4A9E-9962-4F53F4742C2D}" srcOrd="0" destOrd="0" parTransId="{9E8024AB-1DEB-4425-AA3D-F4D46B406EF7}" sibTransId="{F016A34C-113C-49EE-91E3-00C37D5EA5B4}"/>
    <dgm:cxn modelId="{FA42305C-CB2F-4913-8105-53D1282FB3E3}" type="presOf" srcId="{A83BA21C-6577-4A9E-9962-4F53F4742C2D}" destId="{AC8CB473-6469-4176-86AF-23C7B84FEEFE}" srcOrd="0" destOrd="0" presId="urn:microsoft.com/office/officeart/2005/8/layout/vList5"/>
    <dgm:cxn modelId="{A722F12B-84D0-4035-9372-F589096E221B}" srcId="{7AED7A93-DD26-4997-B372-4B41FFB44BE5}" destId="{56C85CD1-CD3C-47DD-90A8-243E1354EE8F}" srcOrd="1" destOrd="0" parTransId="{44EF0D2B-9F93-42B5-B5B7-3C2BF657DBDA}" sibTransId="{F8E5D1CF-A364-4180-A7E0-D9206D7924EB}"/>
    <dgm:cxn modelId="{3EAFF080-A144-47CC-B301-F723B932E52F}" type="presParOf" srcId="{363BD234-6471-466E-9CFA-D2F61F75E911}" destId="{0BB6B589-329C-4549-80A4-1E13EDDF591E}" srcOrd="0" destOrd="0" presId="urn:microsoft.com/office/officeart/2005/8/layout/vList5"/>
    <dgm:cxn modelId="{5F77973F-1266-4669-962B-6899A4FE1973}" type="presParOf" srcId="{0BB6B589-329C-4549-80A4-1E13EDDF591E}" destId="{04D33AD7-B88D-4DC4-95B8-94BF1F9907C9}" srcOrd="0" destOrd="0" presId="urn:microsoft.com/office/officeart/2005/8/layout/vList5"/>
    <dgm:cxn modelId="{817A95C7-1268-4C28-A3D8-DD8965AE7145}" type="presParOf" srcId="{0BB6B589-329C-4549-80A4-1E13EDDF591E}" destId="{AC8CB473-6469-4176-86AF-23C7B84FEEFE}" srcOrd="1" destOrd="0" presId="urn:microsoft.com/office/officeart/2005/8/layout/vList5"/>
    <dgm:cxn modelId="{62BC40FB-ED50-4F3E-9F37-BB9A8BC01E74}" type="presParOf" srcId="{363BD234-6471-466E-9CFA-D2F61F75E911}" destId="{A9F497A9-E832-4156-9414-C3C46D2E7D80}" srcOrd="1" destOrd="0" presId="urn:microsoft.com/office/officeart/2005/8/layout/vList5"/>
    <dgm:cxn modelId="{F55920F0-AEBF-4945-A6F4-FAAFF3DEBB43}" type="presParOf" srcId="{363BD234-6471-466E-9CFA-D2F61F75E911}" destId="{62256424-961B-471B-99A4-059901154083}" srcOrd="2" destOrd="0" presId="urn:microsoft.com/office/officeart/2005/8/layout/vList5"/>
    <dgm:cxn modelId="{F98887B1-95E3-4CAA-8E89-F7E8F40F4A4F}" type="presParOf" srcId="{62256424-961B-471B-99A4-059901154083}" destId="{B515805C-1C35-4324-897E-84D4211929D9}" srcOrd="0" destOrd="0" presId="urn:microsoft.com/office/officeart/2005/8/layout/vList5"/>
    <dgm:cxn modelId="{75048CB1-6836-4577-8E92-204BA0ADC0AC}" type="presParOf" srcId="{62256424-961B-471B-99A4-059901154083}" destId="{43030E82-467E-4D12-82E6-B081A76564A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985E10-3B3C-40DF-8B3C-F01CC2120A2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70BFAB-F893-4932-8CA2-F5D68890E0E2}">
      <dgm:prSet phldrT="[Текст]" custT="1"/>
      <dgm:spPr>
        <a:solidFill>
          <a:srgbClr val="CCFF33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2500" b="1" dirty="0" smtClean="0"/>
            <a:t> </a:t>
          </a:r>
          <a:r>
            <a:rPr lang="ru-RU" sz="2400" b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Погружение в проект</a:t>
          </a:r>
          <a:endParaRPr lang="ru-RU" sz="24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gm:t>
    </dgm:pt>
    <dgm:pt modelId="{510723AD-C037-482B-B2A6-671DFE9436EB}" type="parTrans" cxnId="{632817CD-28B7-4AE0-AB68-226961881C61}">
      <dgm:prSet/>
      <dgm:spPr/>
      <dgm:t>
        <a:bodyPr/>
        <a:lstStyle/>
        <a:p>
          <a:endParaRPr lang="ru-RU"/>
        </a:p>
      </dgm:t>
    </dgm:pt>
    <dgm:pt modelId="{A57903EA-5133-4EA1-83A0-DDDA37DD1069}" type="sibTrans" cxnId="{632817CD-28B7-4AE0-AB68-226961881C61}">
      <dgm:prSet/>
      <dgm:spPr>
        <a:solidFill>
          <a:srgbClr val="FFC0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40C4A670-77FA-43EA-9895-670497682C6B}">
      <dgm:prSet phldrT="[Текст]" custT="1"/>
      <dgm:spPr>
        <a:solidFill>
          <a:srgbClr val="CCFF33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2500" b="1" dirty="0" smtClean="0"/>
            <a:t> </a:t>
          </a:r>
          <a:r>
            <a:rPr lang="ru-RU" sz="2400" b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Организация деятельности</a:t>
          </a:r>
          <a:endParaRPr lang="ru-RU" sz="24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gm:t>
    </dgm:pt>
    <dgm:pt modelId="{CCC8C3E2-DFE2-47FC-82D5-70937A40864D}" type="parTrans" cxnId="{4E8D6ABC-28A3-414B-8846-811C47AE8FD3}">
      <dgm:prSet/>
      <dgm:spPr/>
      <dgm:t>
        <a:bodyPr/>
        <a:lstStyle/>
        <a:p>
          <a:endParaRPr lang="ru-RU"/>
        </a:p>
      </dgm:t>
    </dgm:pt>
    <dgm:pt modelId="{5845726A-3683-409D-AD0F-5FDA1941EA5C}" type="sibTrans" cxnId="{4E8D6ABC-28A3-414B-8846-811C47AE8FD3}">
      <dgm:prSet/>
      <dgm:spPr>
        <a:solidFill>
          <a:srgbClr val="FFC0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53C900C8-A032-47D8-A490-CEF7470D9C98}">
      <dgm:prSet phldrT="[Текст]" custT="1"/>
      <dgm:spPr>
        <a:solidFill>
          <a:srgbClr val="CCFF33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2400" b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 Осуществление деятельности</a:t>
          </a:r>
          <a:endParaRPr lang="ru-RU" sz="24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gm:t>
    </dgm:pt>
    <dgm:pt modelId="{D9F6FF23-9A3B-449F-9F03-144C2B66CB4D}" type="parTrans" cxnId="{D0F44113-2A24-4CA2-AAE2-EEE9B206AFB8}">
      <dgm:prSet/>
      <dgm:spPr/>
      <dgm:t>
        <a:bodyPr/>
        <a:lstStyle/>
        <a:p>
          <a:endParaRPr lang="ru-RU"/>
        </a:p>
      </dgm:t>
    </dgm:pt>
    <dgm:pt modelId="{22C73DD6-74D5-4850-959E-835C18011064}" type="sibTrans" cxnId="{D0F44113-2A24-4CA2-AAE2-EEE9B206AFB8}">
      <dgm:prSet/>
      <dgm:spPr>
        <a:solidFill>
          <a:srgbClr val="FFC0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358B3461-D3C2-494E-AFC7-F4CFD253FCBD}">
      <dgm:prSet phldrT="[Текст]" custT="1"/>
      <dgm:spPr>
        <a:solidFill>
          <a:srgbClr val="CCFF33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2400" b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Презентация результатов</a:t>
          </a:r>
          <a:endParaRPr lang="ru-RU" sz="24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gm:t>
    </dgm:pt>
    <dgm:pt modelId="{15049052-C6DE-4B15-945D-B7A0FBB16D52}" type="parTrans" cxnId="{784E6BD5-9BFF-4B9D-B526-29A3BFA57943}">
      <dgm:prSet/>
      <dgm:spPr/>
      <dgm:t>
        <a:bodyPr/>
        <a:lstStyle/>
        <a:p>
          <a:endParaRPr lang="ru-RU"/>
        </a:p>
      </dgm:t>
    </dgm:pt>
    <dgm:pt modelId="{A6D7A8E5-4EF6-422D-8497-F99A8CDDBEC5}" type="sibTrans" cxnId="{784E6BD5-9BFF-4B9D-B526-29A3BFA57943}">
      <dgm:prSet/>
      <dgm:spPr/>
      <dgm:t>
        <a:bodyPr/>
        <a:lstStyle/>
        <a:p>
          <a:endParaRPr lang="ru-RU"/>
        </a:p>
      </dgm:t>
    </dgm:pt>
    <dgm:pt modelId="{32744E11-3EE2-4BAE-BB95-89C32597066D}" type="pres">
      <dgm:prSet presAssocID="{B1985E10-3B3C-40DF-8B3C-F01CC2120A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E15644-EC30-40E1-BAB9-54C44EC9F972}" type="pres">
      <dgm:prSet presAssocID="{6D70BFAB-F893-4932-8CA2-F5D68890E0E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06BEF-893D-4379-BCC0-AF9642E4D86E}" type="pres">
      <dgm:prSet presAssocID="{A57903EA-5133-4EA1-83A0-DDDA37DD106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0DED61E9-D0FC-42BB-88C1-A1832CE0FE48}" type="pres">
      <dgm:prSet presAssocID="{A57903EA-5133-4EA1-83A0-DDDA37DD1069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B79A321E-4D45-4E33-B4BA-E79065CF7670}" type="pres">
      <dgm:prSet presAssocID="{40C4A670-77FA-43EA-9895-670497682C6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E1F9C-93FF-4E2F-84D0-FA2D5B4751E9}" type="pres">
      <dgm:prSet presAssocID="{5845726A-3683-409D-AD0F-5FDA1941EA5C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05778AB-4BB1-4071-B386-B133F26C69EF}" type="pres">
      <dgm:prSet presAssocID="{5845726A-3683-409D-AD0F-5FDA1941EA5C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AC46D73-8C78-4419-B010-690116C95978}" type="pres">
      <dgm:prSet presAssocID="{53C900C8-A032-47D8-A490-CEF7470D9C9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CBB26-929E-4F25-B416-06C7C910811B}" type="pres">
      <dgm:prSet presAssocID="{22C73DD6-74D5-4850-959E-835C1801106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DEF20E6F-5345-47C8-8EBA-A0C088A0E454}" type="pres">
      <dgm:prSet presAssocID="{22C73DD6-74D5-4850-959E-835C18011064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AF33BB5F-F1AA-4AF9-AC49-F90404B0F326}" type="pres">
      <dgm:prSet presAssocID="{358B3461-D3C2-494E-AFC7-F4CFD253FCB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FBF4A8-9845-4EB0-A0AD-E2A2BEE8EBF3}" type="presOf" srcId="{40C4A670-77FA-43EA-9895-670497682C6B}" destId="{B79A321E-4D45-4E33-B4BA-E79065CF7670}" srcOrd="0" destOrd="0" presId="urn:microsoft.com/office/officeart/2005/8/layout/process5"/>
    <dgm:cxn modelId="{632817CD-28B7-4AE0-AB68-226961881C61}" srcId="{B1985E10-3B3C-40DF-8B3C-F01CC2120A2C}" destId="{6D70BFAB-F893-4932-8CA2-F5D68890E0E2}" srcOrd="0" destOrd="0" parTransId="{510723AD-C037-482B-B2A6-671DFE9436EB}" sibTransId="{A57903EA-5133-4EA1-83A0-DDDA37DD1069}"/>
    <dgm:cxn modelId="{20AD4EED-1D7B-4753-A842-24B7380D8467}" type="presOf" srcId="{5845726A-3683-409D-AD0F-5FDA1941EA5C}" destId="{A48E1F9C-93FF-4E2F-84D0-FA2D5B4751E9}" srcOrd="0" destOrd="0" presId="urn:microsoft.com/office/officeart/2005/8/layout/process5"/>
    <dgm:cxn modelId="{5CEF2BD4-6248-4C7C-A69B-307CEB251AFC}" type="presOf" srcId="{5845726A-3683-409D-AD0F-5FDA1941EA5C}" destId="{905778AB-4BB1-4071-B386-B133F26C69EF}" srcOrd="1" destOrd="0" presId="urn:microsoft.com/office/officeart/2005/8/layout/process5"/>
    <dgm:cxn modelId="{4E8D6ABC-28A3-414B-8846-811C47AE8FD3}" srcId="{B1985E10-3B3C-40DF-8B3C-F01CC2120A2C}" destId="{40C4A670-77FA-43EA-9895-670497682C6B}" srcOrd="1" destOrd="0" parTransId="{CCC8C3E2-DFE2-47FC-82D5-70937A40864D}" sibTransId="{5845726A-3683-409D-AD0F-5FDA1941EA5C}"/>
    <dgm:cxn modelId="{36183BCB-97D9-4AA6-8CA7-E6F91810CD55}" type="presOf" srcId="{A57903EA-5133-4EA1-83A0-DDDA37DD1069}" destId="{0DED61E9-D0FC-42BB-88C1-A1832CE0FE48}" srcOrd="1" destOrd="0" presId="urn:microsoft.com/office/officeart/2005/8/layout/process5"/>
    <dgm:cxn modelId="{9371A7FA-A673-4F75-B90C-B8B7653E49F6}" type="presOf" srcId="{53C900C8-A032-47D8-A490-CEF7470D9C98}" destId="{2AC46D73-8C78-4419-B010-690116C95978}" srcOrd="0" destOrd="0" presId="urn:microsoft.com/office/officeart/2005/8/layout/process5"/>
    <dgm:cxn modelId="{8DF78F33-ACDA-4685-BB67-8CEED160AF9B}" type="presOf" srcId="{358B3461-D3C2-494E-AFC7-F4CFD253FCBD}" destId="{AF33BB5F-F1AA-4AF9-AC49-F90404B0F326}" srcOrd="0" destOrd="0" presId="urn:microsoft.com/office/officeart/2005/8/layout/process5"/>
    <dgm:cxn modelId="{466A2C41-7F9B-406B-99C7-837B79A0B2D6}" type="presOf" srcId="{22C73DD6-74D5-4850-959E-835C18011064}" destId="{C19CBB26-929E-4F25-B416-06C7C910811B}" srcOrd="0" destOrd="0" presId="urn:microsoft.com/office/officeart/2005/8/layout/process5"/>
    <dgm:cxn modelId="{C891D528-ABD3-40D3-B35E-C184A8F68F7D}" type="presOf" srcId="{B1985E10-3B3C-40DF-8B3C-F01CC2120A2C}" destId="{32744E11-3EE2-4BAE-BB95-89C32597066D}" srcOrd="0" destOrd="0" presId="urn:microsoft.com/office/officeart/2005/8/layout/process5"/>
    <dgm:cxn modelId="{D0F44113-2A24-4CA2-AAE2-EEE9B206AFB8}" srcId="{B1985E10-3B3C-40DF-8B3C-F01CC2120A2C}" destId="{53C900C8-A032-47D8-A490-CEF7470D9C98}" srcOrd="2" destOrd="0" parTransId="{D9F6FF23-9A3B-449F-9F03-144C2B66CB4D}" sibTransId="{22C73DD6-74D5-4850-959E-835C18011064}"/>
    <dgm:cxn modelId="{B8342673-7857-4D1C-89F4-ACF7C476C850}" type="presOf" srcId="{A57903EA-5133-4EA1-83A0-DDDA37DD1069}" destId="{92C06BEF-893D-4379-BCC0-AF9642E4D86E}" srcOrd="0" destOrd="0" presId="urn:microsoft.com/office/officeart/2005/8/layout/process5"/>
    <dgm:cxn modelId="{82FE92FE-AA0F-4B8E-BDAC-FA5799A6BBEC}" type="presOf" srcId="{22C73DD6-74D5-4850-959E-835C18011064}" destId="{DEF20E6F-5345-47C8-8EBA-A0C088A0E454}" srcOrd="1" destOrd="0" presId="urn:microsoft.com/office/officeart/2005/8/layout/process5"/>
    <dgm:cxn modelId="{63A62849-D25F-4710-98B5-A35C4737615F}" type="presOf" srcId="{6D70BFAB-F893-4932-8CA2-F5D68890E0E2}" destId="{F6E15644-EC30-40E1-BAB9-54C44EC9F972}" srcOrd="0" destOrd="0" presId="urn:microsoft.com/office/officeart/2005/8/layout/process5"/>
    <dgm:cxn modelId="{784E6BD5-9BFF-4B9D-B526-29A3BFA57943}" srcId="{B1985E10-3B3C-40DF-8B3C-F01CC2120A2C}" destId="{358B3461-D3C2-494E-AFC7-F4CFD253FCBD}" srcOrd="3" destOrd="0" parTransId="{15049052-C6DE-4B15-945D-B7A0FBB16D52}" sibTransId="{A6D7A8E5-4EF6-422D-8497-F99A8CDDBEC5}"/>
    <dgm:cxn modelId="{3BE1A5C9-5680-4C66-A7AB-313FD563C839}" type="presParOf" srcId="{32744E11-3EE2-4BAE-BB95-89C32597066D}" destId="{F6E15644-EC30-40E1-BAB9-54C44EC9F972}" srcOrd="0" destOrd="0" presId="urn:microsoft.com/office/officeart/2005/8/layout/process5"/>
    <dgm:cxn modelId="{18FDB80C-9E3F-45B2-9304-A3180715D891}" type="presParOf" srcId="{32744E11-3EE2-4BAE-BB95-89C32597066D}" destId="{92C06BEF-893D-4379-BCC0-AF9642E4D86E}" srcOrd="1" destOrd="0" presId="urn:microsoft.com/office/officeart/2005/8/layout/process5"/>
    <dgm:cxn modelId="{8F3A4ADC-5431-4180-B72D-FD117D2F96EC}" type="presParOf" srcId="{92C06BEF-893D-4379-BCC0-AF9642E4D86E}" destId="{0DED61E9-D0FC-42BB-88C1-A1832CE0FE48}" srcOrd="0" destOrd="0" presId="urn:microsoft.com/office/officeart/2005/8/layout/process5"/>
    <dgm:cxn modelId="{A9240A78-D57E-4A99-8E54-45C706773337}" type="presParOf" srcId="{32744E11-3EE2-4BAE-BB95-89C32597066D}" destId="{B79A321E-4D45-4E33-B4BA-E79065CF7670}" srcOrd="2" destOrd="0" presId="urn:microsoft.com/office/officeart/2005/8/layout/process5"/>
    <dgm:cxn modelId="{58DE7460-8E47-40A6-A5BB-D43A3C082BAC}" type="presParOf" srcId="{32744E11-3EE2-4BAE-BB95-89C32597066D}" destId="{A48E1F9C-93FF-4E2F-84D0-FA2D5B4751E9}" srcOrd="3" destOrd="0" presId="urn:microsoft.com/office/officeart/2005/8/layout/process5"/>
    <dgm:cxn modelId="{C1128C44-B30D-4F1E-AB5C-9B17E959BBA5}" type="presParOf" srcId="{A48E1F9C-93FF-4E2F-84D0-FA2D5B4751E9}" destId="{905778AB-4BB1-4071-B386-B133F26C69EF}" srcOrd="0" destOrd="0" presId="urn:microsoft.com/office/officeart/2005/8/layout/process5"/>
    <dgm:cxn modelId="{2EC21E38-AA7D-4364-8D26-A6DFA2DDEA69}" type="presParOf" srcId="{32744E11-3EE2-4BAE-BB95-89C32597066D}" destId="{2AC46D73-8C78-4419-B010-690116C95978}" srcOrd="4" destOrd="0" presId="urn:microsoft.com/office/officeart/2005/8/layout/process5"/>
    <dgm:cxn modelId="{25832868-0940-41E3-9C3B-A5BACD8F4FB5}" type="presParOf" srcId="{32744E11-3EE2-4BAE-BB95-89C32597066D}" destId="{C19CBB26-929E-4F25-B416-06C7C910811B}" srcOrd="5" destOrd="0" presId="urn:microsoft.com/office/officeart/2005/8/layout/process5"/>
    <dgm:cxn modelId="{31A9D403-1618-4F92-8681-1C391BD964D8}" type="presParOf" srcId="{C19CBB26-929E-4F25-B416-06C7C910811B}" destId="{DEF20E6F-5345-47C8-8EBA-A0C088A0E454}" srcOrd="0" destOrd="0" presId="urn:microsoft.com/office/officeart/2005/8/layout/process5"/>
    <dgm:cxn modelId="{B05A7660-E5EF-4040-8705-6190BA99889A}" type="presParOf" srcId="{32744E11-3EE2-4BAE-BB95-89C32597066D}" destId="{AF33BB5F-F1AA-4AF9-AC49-F90404B0F326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E9341-D00A-4D2C-9005-0E6BC164E6DC}">
      <dsp:nvSpPr>
        <dsp:cNvPr id="0" name=""/>
        <dsp:cNvSpPr/>
      </dsp:nvSpPr>
      <dsp:spPr>
        <a:xfrm>
          <a:off x="2811436" y="3199"/>
          <a:ext cx="2606727" cy="651681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 prst="divot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1. Проблема</a:t>
          </a:r>
          <a:endParaRPr lang="ru-RU" sz="2400" b="1" kern="12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sp:txBody>
      <dsp:txXfrm>
        <a:off x="2830523" y="22286"/>
        <a:ext cx="2568553" cy="613507"/>
      </dsp:txXfrm>
    </dsp:sp>
    <dsp:sp modelId="{9323831F-2EEF-42E1-883F-F9EB3117397F}">
      <dsp:nvSpPr>
        <dsp:cNvPr id="0" name=""/>
        <dsp:cNvSpPr/>
      </dsp:nvSpPr>
      <dsp:spPr>
        <a:xfrm rot="5400000">
          <a:off x="4052097" y="663241"/>
          <a:ext cx="125405" cy="150486"/>
        </a:xfrm>
        <a:prstGeom prst="rightArrow">
          <a:avLst>
            <a:gd name="adj1" fmla="val 60000"/>
            <a:gd name="adj2" fmla="val 50000"/>
          </a:avLst>
        </a:prstGeom>
        <a:solidFill>
          <a:srgbClr val="CC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-5400000">
        <a:off x="4069654" y="675782"/>
        <a:ext cx="90292" cy="87784"/>
      </dsp:txXfrm>
    </dsp:sp>
    <dsp:sp modelId="{E012260D-9607-4AF2-B0DC-22BC00674E81}">
      <dsp:nvSpPr>
        <dsp:cNvPr id="0" name=""/>
        <dsp:cNvSpPr/>
      </dsp:nvSpPr>
      <dsp:spPr>
        <a:xfrm>
          <a:off x="2811436" y="822088"/>
          <a:ext cx="2606727" cy="651681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 prst="divot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2. Проектирование (планирование)</a:t>
          </a:r>
          <a:endParaRPr lang="ru-RU" sz="2000" b="1" kern="12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sp:txBody>
      <dsp:txXfrm>
        <a:off x="2830523" y="841175"/>
        <a:ext cx="2568553" cy="613507"/>
      </dsp:txXfrm>
    </dsp:sp>
    <dsp:sp modelId="{7CB9738A-1AA1-49DE-A7B8-B1FC76B51FFB}">
      <dsp:nvSpPr>
        <dsp:cNvPr id="0" name=""/>
        <dsp:cNvSpPr/>
      </dsp:nvSpPr>
      <dsp:spPr>
        <a:xfrm rot="5400000">
          <a:off x="4052097" y="1482130"/>
          <a:ext cx="125405" cy="150486"/>
        </a:xfrm>
        <a:prstGeom prst="rightArrow">
          <a:avLst>
            <a:gd name="adj1" fmla="val 60000"/>
            <a:gd name="adj2" fmla="val 50000"/>
          </a:avLst>
        </a:prstGeom>
        <a:solidFill>
          <a:srgbClr val="CC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-5400000">
        <a:off x="4069654" y="1494671"/>
        <a:ext cx="90292" cy="87784"/>
      </dsp:txXfrm>
    </dsp:sp>
    <dsp:sp modelId="{A30BC407-5F35-4E34-9A4E-792FC5B7E3E3}">
      <dsp:nvSpPr>
        <dsp:cNvPr id="0" name=""/>
        <dsp:cNvSpPr/>
      </dsp:nvSpPr>
      <dsp:spPr>
        <a:xfrm>
          <a:off x="2811436" y="1640978"/>
          <a:ext cx="2606727" cy="651681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 prst="divot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3. Поиск информации</a:t>
          </a:r>
          <a:endParaRPr lang="ru-RU" sz="2000" b="1" kern="12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sp:txBody>
      <dsp:txXfrm>
        <a:off x="2830523" y="1660065"/>
        <a:ext cx="2568553" cy="613507"/>
      </dsp:txXfrm>
    </dsp:sp>
    <dsp:sp modelId="{8C191EC3-C004-4400-9AFA-744692DE9544}">
      <dsp:nvSpPr>
        <dsp:cNvPr id="0" name=""/>
        <dsp:cNvSpPr/>
      </dsp:nvSpPr>
      <dsp:spPr>
        <a:xfrm rot="5400000">
          <a:off x="4052097" y="2301020"/>
          <a:ext cx="125405" cy="150486"/>
        </a:xfrm>
        <a:prstGeom prst="rightArrow">
          <a:avLst>
            <a:gd name="adj1" fmla="val 60000"/>
            <a:gd name="adj2" fmla="val 50000"/>
          </a:avLst>
        </a:prstGeom>
        <a:solidFill>
          <a:srgbClr val="CC3300"/>
        </a:solidFill>
        <a:ln>
          <a:solidFill>
            <a:srgbClr val="CC33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-5400000">
        <a:off x="4069654" y="2313561"/>
        <a:ext cx="90292" cy="87784"/>
      </dsp:txXfrm>
    </dsp:sp>
    <dsp:sp modelId="{1461BDC2-8D73-42A4-B978-F64EB916DBB8}">
      <dsp:nvSpPr>
        <dsp:cNvPr id="0" name=""/>
        <dsp:cNvSpPr/>
      </dsp:nvSpPr>
      <dsp:spPr>
        <a:xfrm>
          <a:off x="2811436" y="2459867"/>
          <a:ext cx="2606727" cy="651681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 prst="divot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4. Продукт</a:t>
          </a:r>
          <a:endParaRPr lang="ru-RU" sz="2000" b="1" kern="12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sp:txBody>
      <dsp:txXfrm>
        <a:off x="2830523" y="2478954"/>
        <a:ext cx="2568553" cy="613507"/>
      </dsp:txXfrm>
    </dsp:sp>
    <dsp:sp modelId="{23FDF0A6-591B-4A2D-BC54-24D917BE1CDA}">
      <dsp:nvSpPr>
        <dsp:cNvPr id="0" name=""/>
        <dsp:cNvSpPr/>
      </dsp:nvSpPr>
      <dsp:spPr>
        <a:xfrm rot="5400000">
          <a:off x="4052097" y="3119910"/>
          <a:ext cx="125405" cy="150486"/>
        </a:xfrm>
        <a:prstGeom prst="rightArrow">
          <a:avLst>
            <a:gd name="adj1" fmla="val 60000"/>
            <a:gd name="adj2" fmla="val 50000"/>
          </a:avLst>
        </a:prstGeom>
        <a:solidFill>
          <a:srgbClr val="CC3300"/>
        </a:solidFill>
        <a:ln>
          <a:solidFill>
            <a:srgbClr val="CC33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-5400000">
        <a:off x="4069654" y="3132451"/>
        <a:ext cx="90292" cy="87784"/>
      </dsp:txXfrm>
    </dsp:sp>
    <dsp:sp modelId="{28506B2A-1BA0-4899-A85F-404CDF9DA9B4}">
      <dsp:nvSpPr>
        <dsp:cNvPr id="0" name=""/>
        <dsp:cNvSpPr/>
      </dsp:nvSpPr>
      <dsp:spPr>
        <a:xfrm>
          <a:off x="2811436" y="3278757"/>
          <a:ext cx="2606727" cy="651681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 prst="divot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5. Портфолио проекта</a:t>
          </a:r>
          <a:endParaRPr lang="ru-RU" sz="2000" b="1" kern="12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sp:txBody>
      <dsp:txXfrm>
        <a:off x="2830523" y="3297844"/>
        <a:ext cx="2568553" cy="613507"/>
      </dsp:txXfrm>
    </dsp:sp>
    <dsp:sp modelId="{9B75DB57-F160-4CE1-B33F-4C344B25EE88}">
      <dsp:nvSpPr>
        <dsp:cNvPr id="0" name=""/>
        <dsp:cNvSpPr/>
      </dsp:nvSpPr>
      <dsp:spPr>
        <a:xfrm rot="5400000">
          <a:off x="4052097" y="3938799"/>
          <a:ext cx="125405" cy="150486"/>
        </a:xfrm>
        <a:prstGeom prst="rightArrow">
          <a:avLst>
            <a:gd name="adj1" fmla="val 60000"/>
            <a:gd name="adj2" fmla="val 50000"/>
          </a:avLst>
        </a:prstGeom>
        <a:solidFill>
          <a:srgbClr val="CC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-5400000">
        <a:off x="4069654" y="3951340"/>
        <a:ext cx="90292" cy="87784"/>
      </dsp:txXfrm>
    </dsp:sp>
    <dsp:sp modelId="{87584F21-E71B-4D31-A167-518573A76D3C}">
      <dsp:nvSpPr>
        <dsp:cNvPr id="0" name=""/>
        <dsp:cNvSpPr/>
      </dsp:nvSpPr>
      <dsp:spPr>
        <a:xfrm>
          <a:off x="2811436" y="4097647"/>
          <a:ext cx="2606727" cy="651681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 prst="divot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6. Презентация</a:t>
          </a:r>
          <a:endParaRPr lang="ru-RU" sz="2000" b="1" kern="12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sp:txBody>
      <dsp:txXfrm>
        <a:off x="2830523" y="4116734"/>
        <a:ext cx="2568553" cy="613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F371D-02F8-4BB9-AF18-1FB437491CBB}">
      <dsp:nvSpPr>
        <dsp:cNvPr id="0" name=""/>
        <dsp:cNvSpPr/>
      </dsp:nvSpPr>
      <dsp:spPr>
        <a:xfrm rot="5400000">
          <a:off x="4612549" y="-1865772"/>
          <a:ext cx="1384133" cy="5115686"/>
        </a:xfrm>
        <a:prstGeom prst="round2SameRect">
          <a:avLst/>
        </a:prstGeom>
        <a:solidFill>
          <a:srgbClr val="CCFF33">
            <a:alpha val="89804"/>
          </a:srgbClr>
        </a:solidFill>
        <a:ln w="254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Информационный тип.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Исследовательский тип.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Творческий тип.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Приключенческий тип.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Практико-ориентированный тип.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Ролево-игровой тип.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sp:txBody>
      <dsp:txXfrm rot="-5400000">
        <a:off x="2746773" y="67572"/>
        <a:ext cx="5048118" cy="1248997"/>
      </dsp:txXfrm>
    </dsp:sp>
    <dsp:sp modelId="{8424D1EF-2E75-4290-BA2F-FFC98E97C16E}">
      <dsp:nvSpPr>
        <dsp:cNvPr id="0" name=""/>
        <dsp:cNvSpPr/>
      </dsp:nvSpPr>
      <dsp:spPr>
        <a:xfrm>
          <a:off x="130800" y="342"/>
          <a:ext cx="2615973" cy="1383454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По характеру результата</a:t>
          </a:r>
          <a:endParaRPr lang="ru-RU" sz="2400" b="1" i="1" kern="12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sp:txBody>
      <dsp:txXfrm>
        <a:off x="198335" y="67877"/>
        <a:ext cx="2480903" cy="1248384"/>
      </dsp:txXfrm>
    </dsp:sp>
    <dsp:sp modelId="{A31F4C33-27BD-441B-B48A-DBEB2D17E1FB}">
      <dsp:nvSpPr>
        <dsp:cNvPr id="0" name=""/>
        <dsp:cNvSpPr/>
      </dsp:nvSpPr>
      <dsp:spPr>
        <a:xfrm rot="5400000">
          <a:off x="4347183" y="-142737"/>
          <a:ext cx="1904760" cy="5110690"/>
        </a:xfrm>
        <a:prstGeom prst="round2SameRect">
          <a:avLst/>
        </a:prstGeom>
        <a:solidFill>
          <a:srgbClr val="CCFF33">
            <a:alpha val="90000"/>
          </a:srgbClr>
        </a:solidFill>
        <a:ln w="254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Мини-фестивали.</a:t>
          </a:r>
          <a:endParaRPr lang="ru-RU" sz="3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Театрализованные представления.</a:t>
          </a:r>
          <a:endParaRPr lang="ru-RU" sz="3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Гостиные (театральные, литературные, музыкальные).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Практические мастерские.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Викторины, КВН.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Сочинение сказок.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Игры-этюды; игры-фантазии. 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sp:txBody>
      <dsp:txXfrm rot="-5400000">
        <a:off x="2744219" y="1553210"/>
        <a:ext cx="5017707" cy="1718794"/>
      </dsp:txXfrm>
    </dsp:sp>
    <dsp:sp modelId="{A6220D6D-3C0C-4315-A868-42D2355E3649}">
      <dsp:nvSpPr>
        <dsp:cNvPr id="0" name=""/>
        <dsp:cNvSpPr/>
      </dsp:nvSpPr>
      <dsp:spPr>
        <a:xfrm>
          <a:off x="130800" y="1720879"/>
          <a:ext cx="2613418" cy="1383454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По форме проведения</a:t>
          </a:r>
          <a:endParaRPr lang="ru-RU" sz="2400" i="1" kern="12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sp:txBody>
      <dsp:txXfrm>
        <a:off x="198335" y="1788414"/>
        <a:ext cx="2478348" cy="1248384"/>
      </dsp:txXfrm>
    </dsp:sp>
    <dsp:sp modelId="{6D933B5C-F562-4777-B043-9A679DE40D99}">
      <dsp:nvSpPr>
        <dsp:cNvPr id="0" name=""/>
        <dsp:cNvSpPr/>
      </dsp:nvSpPr>
      <dsp:spPr>
        <a:xfrm rot="5400000">
          <a:off x="4695895" y="1574961"/>
          <a:ext cx="1217441" cy="5115686"/>
        </a:xfrm>
        <a:prstGeom prst="round2SameRect">
          <a:avLst/>
        </a:prstGeom>
        <a:solidFill>
          <a:srgbClr val="CCFF33">
            <a:alpha val="90000"/>
          </a:srgbClr>
        </a:solidFill>
        <a:ln w="254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Монопроекты (в рамках одного направления: физическое развитие ребенка; познавательно-речевое; социально-личностное; художественно-эстетическое).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Комплексные (сочетание разных направлений развития ребенка).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sp:txBody>
      <dsp:txXfrm rot="-5400000">
        <a:off x="2746773" y="3583515"/>
        <a:ext cx="5056255" cy="1098579"/>
      </dsp:txXfrm>
    </dsp:sp>
    <dsp:sp modelId="{DC7C0E77-8285-4FCF-86E3-5DF31CB71BCD}">
      <dsp:nvSpPr>
        <dsp:cNvPr id="0" name=""/>
        <dsp:cNvSpPr/>
      </dsp:nvSpPr>
      <dsp:spPr>
        <a:xfrm>
          <a:off x="130800" y="3441077"/>
          <a:ext cx="2615973" cy="1383454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По направленности развития детей</a:t>
          </a:r>
          <a:endParaRPr lang="ru-RU" sz="2200" i="1" kern="12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sp:txBody>
      <dsp:txXfrm>
        <a:off x="198335" y="3508612"/>
        <a:ext cx="2480903" cy="12483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CB473-6469-4176-86AF-23C7B84FEEFE}">
      <dsp:nvSpPr>
        <dsp:cNvPr id="0" name=""/>
        <dsp:cNvSpPr/>
      </dsp:nvSpPr>
      <dsp:spPr>
        <a:xfrm rot="5400000">
          <a:off x="4791370" y="-587624"/>
          <a:ext cx="2023105" cy="3947236"/>
        </a:xfrm>
        <a:prstGeom prst="round2SameRect">
          <a:avLst/>
        </a:prstGeom>
        <a:solidFill>
          <a:srgbClr val="CCFF33">
            <a:alpha val="90000"/>
          </a:srgbClr>
        </a:solidFill>
        <a:ln w="254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Краткосрочные (одно или несколько занятий в течение 1-2 недель).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Средней продолжительности (один-два месяца).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Долгосрочные (до года).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sp:txBody>
      <dsp:txXfrm rot="-5400000">
        <a:off x="3829305" y="473201"/>
        <a:ext cx="3848476" cy="1825585"/>
      </dsp:txXfrm>
    </dsp:sp>
    <dsp:sp modelId="{04D33AD7-B88D-4DC4-95B8-94BF1F9907C9}">
      <dsp:nvSpPr>
        <dsp:cNvPr id="0" name=""/>
        <dsp:cNvSpPr/>
      </dsp:nvSpPr>
      <dsp:spPr>
        <a:xfrm>
          <a:off x="432420" y="568998"/>
          <a:ext cx="3396884" cy="1633991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По продолжительности</a:t>
          </a:r>
          <a:endParaRPr lang="ru-RU" sz="2400" i="1" kern="12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sp:txBody>
      <dsp:txXfrm>
        <a:off x="512185" y="648763"/>
        <a:ext cx="3237354" cy="1474461"/>
      </dsp:txXfrm>
    </dsp:sp>
    <dsp:sp modelId="{43030E82-467E-4D12-82E6-B081A76564A4}">
      <dsp:nvSpPr>
        <dsp:cNvPr id="0" name=""/>
        <dsp:cNvSpPr/>
      </dsp:nvSpPr>
      <dsp:spPr>
        <a:xfrm rot="5400000">
          <a:off x="4880258" y="1495627"/>
          <a:ext cx="1675700" cy="3947236"/>
        </a:xfrm>
        <a:prstGeom prst="round2SameRect">
          <a:avLst/>
        </a:prstGeom>
        <a:solidFill>
          <a:srgbClr val="CCFF33">
            <a:alpha val="90000"/>
          </a:srgbClr>
        </a:solidFill>
        <a:ln w="254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Индивидуальные.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Групповые.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Межгрупповые.</a:t>
          </a:r>
          <a:endParaRPr lang="ru-RU" sz="1400" kern="1200" dirty="0">
            <a:solidFill>
              <a:srgbClr val="800000"/>
            </a:solidFill>
            <a:latin typeface="Calibri" pitchFamily="34" charset="0"/>
            <a:cs typeface="Calibri" pitchFamily="34" charset="0"/>
          </a:endParaRPr>
        </a:p>
      </dsp:txBody>
      <dsp:txXfrm rot="-5400000">
        <a:off x="3744491" y="2713196"/>
        <a:ext cx="3865435" cy="1512098"/>
      </dsp:txXfrm>
    </dsp:sp>
    <dsp:sp modelId="{B515805C-1C35-4324-897E-84D4211929D9}">
      <dsp:nvSpPr>
        <dsp:cNvPr id="0" name=""/>
        <dsp:cNvSpPr/>
      </dsp:nvSpPr>
      <dsp:spPr>
        <a:xfrm>
          <a:off x="432420" y="2664573"/>
          <a:ext cx="3312069" cy="1609343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По числу участников</a:t>
          </a:r>
          <a:endParaRPr lang="ru-RU" sz="2400" i="1" kern="12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sp:txBody>
      <dsp:txXfrm>
        <a:off x="510982" y="2743135"/>
        <a:ext cx="3154945" cy="14522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15644-EC30-40E1-BAB9-54C44EC9F972}">
      <dsp:nvSpPr>
        <dsp:cNvPr id="0" name=""/>
        <dsp:cNvSpPr/>
      </dsp:nvSpPr>
      <dsp:spPr>
        <a:xfrm>
          <a:off x="984484" y="681"/>
          <a:ext cx="2539969" cy="1523981"/>
        </a:xfrm>
        <a:prstGeom prst="roundRect">
          <a:avLst>
            <a:gd name="adj" fmla="val 10000"/>
          </a:avLst>
        </a:prstGeom>
        <a:solidFill>
          <a:srgbClr val="CCFF33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 </a:t>
          </a:r>
          <a:r>
            <a:rPr lang="ru-RU" sz="2400" b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Погружение в проект</a:t>
          </a:r>
          <a:endParaRPr lang="ru-RU" sz="2400" kern="12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sp:txBody>
      <dsp:txXfrm>
        <a:off x="1029120" y="45317"/>
        <a:ext cx="2450697" cy="1434709"/>
      </dsp:txXfrm>
    </dsp:sp>
    <dsp:sp modelId="{92C06BEF-893D-4379-BCC0-AF9642E4D86E}">
      <dsp:nvSpPr>
        <dsp:cNvPr id="0" name=""/>
        <dsp:cNvSpPr/>
      </dsp:nvSpPr>
      <dsp:spPr>
        <a:xfrm>
          <a:off x="3747971" y="447716"/>
          <a:ext cx="538473" cy="629912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3747971" y="573698"/>
        <a:ext cx="376931" cy="377948"/>
      </dsp:txXfrm>
    </dsp:sp>
    <dsp:sp modelId="{B79A321E-4D45-4E33-B4BA-E79065CF7670}">
      <dsp:nvSpPr>
        <dsp:cNvPr id="0" name=""/>
        <dsp:cNvSpPr/>
      </dsp:nvSpPr>
      <dsp:spPr>
        <a:xfrm>
          <a:off x="4540441" y="681"/>
          <a:ext cx="2539969" cy="1523981"/>
        </a:xfrm>
        <a:prstGeom prst="roundRect">
          <a:avLst>
            <a:gd name="adj" fmla="val 10000"/>
          </a:avLst>
        </a:prstGeom>
        <a:solidFill>
          <a:srgbClr val="CCFF33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 </a:t>
          </a:r>
          <a:r>
            <a:rPr lang="ru-RU" sz="2400" b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Организация деятельности</a:t>
          </a:r>
          <a:endParaRPr lang="ru-RU" sz="2400" kern="12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sp:txBody>
      <dsp:txXfrm>
        <a:off x="4585077" y="45317"/>
        <a:ext cx="2450697" cy="1434709"/>
      </dsp:txXfrm>
    </dsp:sp>
    <dsp:sp modelId="{A48E1F9C-93FF-4E2F-84D0-FA2D5B4751E9}">
      <dsp:nvSpPr>
        <dsp:cNvPr id="0" name=""/>
        <dsp:cNvSpPr/>
      </dsp:nvSpPr>
      <dsp:spPr>
        <a:xfrm rot="5400000">
          <a:off x="5541189" y="1702461"/>
          <a:ext cx="538473" cy="629912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-5400000">
        <a:off x="5621452" y="1748180"/>
        <a:ext cx="377948" cy="376931"/>
      </dsp:txXfrm>
    </dsp:sp>
    <dsp:sp modelId="{2AC46D73-8C78-4419-B010-690116C95978}">
      <dsp:nvSpPr>
        <dsp:cNvPr id="0" name=""/>
        <dsp:cNvSpPr/>
      </dsp:nvSpPr>
      <dsp:spPr>
        <a:xfrm>
          <a:off x="4540441" y="2540651"/>
          <a:ext cx="2539969" cy="1523981"/>
        </a:xfrm>
        <a:prstGeom prst="roundRect">
          <a:avLst>
            <a:gd name="adj" fmla="val 10000"/>
          </a:avLst>
        </a:prstGeom>
        <a:solidFill>
          <a:srgbClr val="CCFF33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 Осуществление деятельности</a:t>
          </a:r>
          <a:endParaRPr lang="ru-RU" sz="2400" kern="12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sp:txBody>
      <dsp:txXfrm>
        <a:off x="4585077" y="2585287"/>
        <a:ext cx="2450697" cy="1434709"/>
      </dsp:txXfrm>
    </dsp:sp>
    <dsp:sp modelId="{C19CBB26-929E-4F25-B416-06C7C910811B}">
      <dsp:nvSpPr>
        <dsp:cNvPr id="0" name=""/>
        <dsp:cNvSpPr/>
      </dsp:nvSpPr>
      <dsp:spPr>
        <a:xfrm rot="10800000">
          <a:off x="3778451" y="2987686"/>
          <a:ext cx="538473" cy="629912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0800000">
        <a:off x="3939993" y="3113668"/>
        <a:ext cx="376931" cy="377948"/>
      </dsp:txXfrm>
    </dsp:sp>
    <dsp:sp modelId="{AF33BB5F-F1AA-4AF9-AC49-F90404B0F326}">
      <dsp:nvSpPr>
        <dsp:cNvPr id="0" name=""/>
        <dsp:cNvSpPr/>
      </dsp:nvSpPr>
      <dsp:spPr>
        <a:xfrm>
          <a:off x="984484" y="2540651"/>
          <a:ext cx="2539969" cy="1523981"/>
        </a:xfrm>
        <a:prstGeom prst="roundRect">
          <a:avLst>
            <a:gd name="adj" fmla="val 10000"/>
          </a:avLst>
        </a:prstGeom>
        <a:solidFill>
          <a:srgbClr val="CCFF33"/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Презентация результатов</a:t>
          </a:r>
          <a:endParaRPr lang="ru-RU" sz="2400" kern="12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sp:txBody>
      <dsp:txXfrm>
        <a:off x="1029120" y="2585287"/>
        <a:ext cx="2450697" cy="1434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EC224-F8AE-4953-95CC-EE99EEC2E6D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765891"/>
      </p:ext>
    </p:extLst>
  </p:cSld>
  <p:clrMapOvr>
    <a:masterClrMapping/>
  </p:clrMapOvr>
  <p:transition spd="slow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A5CA2-1EEF-4E05-8C74-616278D6C3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875128"/>
      </p:ext>
    </p:extLst>
  </p:cSld>
  <p:clrMapOvr>
    <a:masterClrMapping/>
  </p:clrMapOvr>
  <p:transition spd="slow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49E59-3C75-461B-A909-A1C22030937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971495"/>
      </p:ext>
    </p:extLst>
  </p:cSld>
  <p:clrMapOvr>
    <a:masterClrMapping/>
  </p:clrMapOvr>
  <p:transition spd="slow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F11A7-D957-44B9-9EF4-1304D805B1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927060"/>
      </p:ext>
    </p:extLst>
  </p:cSld>
  <p:clrMapOvr>
    <a:masterClrMapping/>
  </p:clrMapOvr>
  <p:transition spd="slow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D4253-65B1-4A81-8891-472CCABAB8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70803"/>
      </p:ext>
    </p:extLst>
  </p:cSld>
  <p:clrMapOvr>
    <a:masterClrMapping/>
  </p:clrMapOvr>
  <p:transition spd="slow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A775C-001D-497D-8A1D-55F6449472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96526"/>
      </p:ext>
    </p:extLst>
  </p:cSld>
  <p:clrMapOvr>
    <a:masterClrMapping/>
  </p:clrMapOvr>
  <p:transition spd="slow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06608-EC5C-40E1-B641-A7B8A965D7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643398"/>
      </p:ext>
    </p:extLst>
  </p:cSld>
  <p:clrMapOvr>
    <a:masterClrMapping/>
  </p:clrMapOvr>
  <p:transition spd="slow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112E9-060B-4BCC-B9F5-A8B1306533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856535"/>
      </p:ext>
    </p:extLst>
  </p:cSld>
  <p:clrMapOvr>
    <a:masterClrMapping/>
  </p:clrMapOvr>
  <p:transition spd="slow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E150E-0434-49BD-A64B-6F650A87E94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78882"/>
      </p:ext>
    </p:extLst>
  </p:cSld>
  <p:clrMapOvr>
    <a:masterClrMapping/>
  </p:clrMapOvr>
  <p:transition spd="slow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E70C0-7965-4107-AADE-B23A209E450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852528"/>
      </p:ext>
    </p:extLst>
  </p:cSld>
  <p:clrMapOvr>
    <a:masterClrMapping/>
  </p:clrMapOvr>
  <p:transition spd="slow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8D1CD-BEA5-4055-8973-F4652DFF8D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177163"/>
      </p:ext>
    </p:extLst>
  </p:cSld>
  <p:clrMapOvr>
    <a:masterClrMapping/>
  </p:clrMapOvr>
  <p:transition spd="slow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AF417A-54AE-4CD9-8B17-2C6FED0CC30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lu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276872"/>
            <a:ext cx="7993063" cy="4104878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5400" b="1" dirty="0" smtClean="0">
                <a:solidFill>
                  <a:srgbClr val="B00000"/>
                </a:solidFill>
                <a:latin typeface="Cambria" pitchFamily="18" charset="0"/>
              </a:rPr>
              <a:t>«Метод проектов» </a:t>
            </a:r>
          </a:p>
          <a:p>
            <a:r>
              <a:rPr lang="ru-RU" sz="5400" b="1" dirty="0" smtClean="0">
                <a:solidFill>
                  <a:srgbClr val="B00000"/>
                </a:solidFill>
                <a:latin typeface="Cambria" pitchFamily="18" charset="0"/>
              </a:rPr>
              <a:t>в работе с дошкольниками</a:t>
            </a:r>
          </a:p>
          <a:p>
            <a:endParaRPr lang="ru-RU" sz="2800" b="1" dirty="0">
              <a:solidFill>
                <a:srgbClr val="B00000"/>
              </a:solidFill>
              <a:latin typeface="Cambria" pitchFamily="18" charset="0"/>
            </a:endParaRPr>
          </a:p>
        </p:txBody>
      </p:sp>
      <p:pic>
        <p:nvPicPr>
          <p:cNvPr id="6" name="Picture 4" descr="C:\Users\User\Desktop\Картинки\Новые!!\aktualn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872208" cy="20230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CC33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B00000"/>
                </a:solidFill>
                <a:latin typeface="Cambria" pitchFamily="18" charset="0"/>
              </a:rPr>
              <a:t>Классификация проектов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45791"/>
              </p:ext>
            </p:extLst>
          </p:nvPr>
        </p:nvGraphicFramePr>
        <p:xfrm>
          <a:off x="611188" y="1700213"/>
          <a:ext cx="8208962" cy="4681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3088210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6480720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В ДОУ используются следующие типы проектов</a:t>
            </a:r>
            <a:endParaRPr lang="ru-RU" sz="3200" b="1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8840"/>
            <a:ext cx="8280920" cy="4536504"/>
          </a:xfrm>
        </p:spPr>
        <p:txBody>
          <a:bodyPr/>
          <a:lstStyle/>
          <a:p>
            <a:pPr marL="457200" indent="-457200">
              <a:buClr>
                <a:srgbClr val="80000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Нормативные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 (проекты по созданию новых норм, соблюдению правил в разных нормативных ситуациях).</a:t>
            </a:r>
          </a:p>
          <a:p>
            <a:pPr marL="457200" indent="-457200">
              <a:buClr>
                <a:srgbClr val="80000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Информационно - практико-ориентированные 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(дети собирают информацию и реализуют ее, ориентируясь на социальные интересы: оформление и дизайн группы, витражи и т.п.).</a:t>
            </a:r>
          </a:p>
          <a:p>
            <a:pPr marL="457200" indent="-457200">
              <a:buClr>
                <a:srgbClr val="80000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Исследовательско-творческие 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(дети экспериментируют, а затем результаты оформляют в виде газет, драматизации, детского дизайна).</a:t>
            </a:r>
          </a:p>
          <a:p>
            <a:pPr marL="457200" indent="-457200">
              <a:buClr>
                <a:srgbClr val="80000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Ролево-игровые 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(с элементами творческих игр, когда дети входят в образ персонажей сказки и решают по-своему поставленную проблему).</a:t>
            </a:r>
          </a:p>
          <a:p>
            <a:pPr marL="457200" indent="-457200">
              <a:buClr>
                <a:srgbClr val="800000"/>
              </a:buClr>
              <a:buFont typeface="+mj-lt"/>
              <a:buAutoNum type="arabicPeriod"/>
            </a:pPr>
            <a:r>
              <a:rPr lang="ru-RU" sz="20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Творческие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 (оформление результата в виде детского праздника и т.п.).</a:t>
            </a:r>
            <a:endParaRPr lang="ru-RU" sz="2000" b="1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03778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6408712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800000"/>
                </a:solidFill>
                <a:latin typeface="Cambria" pitchFamily="18" charset="0"/>
              </a:rPr>
              <a:t>Продукты проектной детской деятельности</a:t>
            </a:r>
            <a:endParaRPr lang="ru-RU" sz="3200" b="1" dirty="0">
              <a:solidFill>
                <a:srgbClr val="8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352928" cy="4824536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u="sng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Внешние</a:t>
            </a:r>
            <a:r>
              <a:rPr lang="ru-RU" sz="2400" b="1" i="1" u="sng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0" algn="just">
              <a:buClr>
                <a:srgbClr val="800000"/>
              </a:buClr>
              <a:buFont typeface="Wingdings" pitchFamily="2" charset="2"/>
              <a:buChar char="v"/>
            </a:pP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Альбомы (например, «Защитники Отечества», «Наш город», «Наше лето» и др.).</a:t>
            </a:r>
          </a:p>
          <a:p>
            <a:pPr lvl="0" algn="just">
              <a:buClr>
                <a:srgbClr val="800000"/>
              </a:buClr>
              <a:buFont typeface="Wingdings" pitchFamily="2" charset="2"/>
              <a:buChar char="v"/>
            </a:pP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«Временная лента» (подбор и систематизация иллюстративного материала по определенной тематике, например, «История нашего города»).</a:t>
            </a:r>
          </a:p>
          <a:p>
            <a:pPr lvl="0" algn="just">
              <a:buClr>
                <a:srgbClr val="800000"/>
              </a:buClr>
              <a:buFont typeface="Wingdings" pitchFamily="2" charset="2"/>
              <a:buChar char="v"/>
            </a:pP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Выставка (например, семейных реликвий, организация мини-музея и др.).</a:t>
            </a:r>
          </a:p>
          <a:p>
            <a:pPr lvl="0" algn="just">
              <a:buClr>
                <a:srgbClr val="800000"/>
              </a:buClr>
              <a:buFont typeface="Wingdings" pitchFamily="2" charset="2"/>
              <a:buChar char="v"/>
            </a:pP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Выпуск рукописных изданий (например, газет, журналов, книг «Приключения в стране витаминов», «Наши помощники» - об истории создания бытовых приборов и др.).</a:t>
            </a:r>
          </a:p>
          <a:p>
            <a:pPr lvl="0" algn="just">
              <a:buClr>
                <a:srgbClr val="800000"/>
              </a:buClr>
              <a:buFont typeface="Wingdings" pitchFamily="2" charset="2"/>
              <a:buChar char="v"/>
            </a:pP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Изготовление театральной атрибутики (афиш, программ, приглашений).</a:t>
            </a:r>
          </a:p>
          <a:p>
            <a:pPr lvl="0" algn="just">
              <a:buClr>
                <a:srgbClr val="800000"/>
              </a:buClr>
              <a:buFont typeface="Wingdings" pitchFamily="2" charset="2"/>
              <a:buChar char="v"/>
            </a:pP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Проспекты (например, «Наши меньшие братья» - о домашних животных; «Наши лесные друзья» - о диких животных; «Военная техника»: «Автомобили» и др.).</a:t>
            </a:r>
          </a:p>
          <a:p>
            <a:pPr lvl="0" algn="just">
              <a:buClr>
                <a:srgbClr val="800000"/>
              </a:buCl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Макеты</a:t>
            </a: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>
              <a:buClr>
                <a:srgbClr val="800000"/>
              </a:buClr>
              <a:buFont typeface="Wingdings" pitchFamily="2" charset="2"/>
              <a:buChar char="v"/>
            </a:pP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Коллажи.</a:t>
            </a:r>
          </a:p>
          <a:p>
            <a:pPr marL="0" indent="0">
              <a:buNone/>
            </a:pPr>
            <a:endParaRPr lang="ru-RU" sz="1400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424398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6336704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800000"/>
                </a:solidFill>
                <a:latin typeface="Cambria" pitchFamily="18" charset="0"/>
              </a:rPr>
              <a:t>Продукты проектной детской деятельности</a:t>
            </a:r>
            <a:endParaRPr lang="ru-RU" sz="3200" b="1" dirty="0">
              <a:solidFill>
                <a:srgbClr val="8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424936" cy="4824536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u="sng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Внутренние:</a:t>
            </a:r>
            <a:endParaRPr lang="ru-RU" sz="2400" b="1" i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Clr>
                <a:srgbClr val="800000"/>
              </a:buClr>
              <a:buNone/>
            </a:pPr>
            <a:r>
              <a:rPr lang="ru-RU" sz="1800" i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Развитие общих способностей –</a:t>
            </a:r>
            <a:endParaRPr lang="ru-RU" sz="1800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800000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Познавательных (сенсорных, интеллектуальных, творческих).</a:t>
            </a:r>
          </a:p>
          <a:p>
            <a:pPr>
              <a:buClr>
                <a:srgbClr val="800000"/>
              </a:buCl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Практических (организаторских, конструктивно-технических).</a:t>
            </a:r>
          </a:p>
          <a:p>
            <a:pPr marL="0" indent="0">
              <a:buNone/>
            </a:pPr>
            <a:r>
              <a:rPr lang="ru-RU" sz="1800" i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Развитие специальных способностей –</a:t>
            </a:r>
            <a:endParaRPr lang="ru-RU" sz="18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Художественные: изобразительные; декоративно-прикладные; музыкальные (мелодический и ритмический слух, чувство лада); театрально-речевые (поэтический слух, выразительность интонации и мимики).</a:t>
            </a:r>
          </a:p>
          <a:p>
            <a:pPr marL="0" lvl="0" indent="0">
              <a:buNone/>
            </a:pPr>
            <a:endParaRPr lang="ru-RU" sz="18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ru-RU" sz="2400" b="1" i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Ребенок </a:t>
            </a:r>
            <a:r>
              <a:rPr lang="ru-RU" sz="2400" b="1" i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должен научиться самостоятельно приобретать знания, которые могут и должны пригодиться ему в жизни. Этому и учит метод проектов.</a:t>
            </a:r>
          </a:p>
          <a:p>
            <a:pPr marL="0" indent="0" algn="just">
              <a:buNone/>
            </a:pPr>
            <a:endParaRPr lang="ru-RU" sz="2400" b="1" i="1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100383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563072" cy="144016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800000"/>
                </a:solidFill>
                <a:latin typeface="Cambria" pitchFamily="18" charset="0"/>
              </a:rPr>
              <a:t>Задачи исследовательской деятельности в дошкольном возрасте</a:t>
            </a:r>
            <a:endParaRPr lang="ru-RU" sz="3200" b="1" dirty="0">
              <a:solidFill>
                <a:srgbClr val="800000"/>
              </a:solidFill>
              <a:latin typeface="Cambria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053478"/>
              </p:ext>
            </p:extLst>
          </p:nvPr>
        </p:nvGraphicFramePr>
        <p:xfrm>
          <a:off x="755650" y="1773239"/>
          <a:ext cx="7931150" cy="4695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5575"/>
                <a:gridCol w="3965575"/>
              </a:tblGrid>
              <a:tr h="68601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C3300"/>
                          </a:solidFill>
                          <a:latin typeface="Cambria" pitchFamily="18" charset="0"/>
                        </a:rPr>
                        <a:t>Младший дошкольный возраст</a:t>
                      </a:r>
                      <a:endParaRPr lang="ru-RU" sz="2000" dirty="0">
                        <a:solidFill>
                          <a:srgbClr val="CC3300"/>
                        </a:solidFill>
                        <a:latin typeface="Cambria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C3300"/>
                          </a:solidFill>
                          <a:latin typeface="Cambria" pitchFamily="18" charset="0"/>
                        </a:rPr>
                        <a:t>Старший дошкольный возраст</a:t>
                      </a:r>
                      <a:endParaRPr lang="ru-RU" sz="2000" dirty="0">
                        <a:solidFill>
                          <a:srgbClr val="CC3300"/>
                        </a:solidFill>
                        <a:latin typeface="Cambria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</a:tr>
              <a:tr h="77028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b="1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1. Вхождение в проблемную игровую ситуацию (ведущая роль педагога).</a:t>
                      </a:r>
                      <a:endParaRPr lang="ru-RU" sz="1400" b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1. Формирование предпосылок поисковой деятельности, интеллектуальной инициативы.</a:t>
                      </a:r>
                      <a:endParaRPr lang="ru-RU" sz="1400" b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99852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2.</a:t>
                      </a:r>
                      <a:r>
                        <a:rPr lang="ru-RU" sz="1400" b="1" baseline="0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 Активизация желания искать пути разрешения проблемной ситуации (вместе с педагогом).</a:t>
                      </a:r>
                      <a:endParaRPr lang="ru-RU" sz="1400" b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2. Развитие умения определять возможные методы решения проблемы с помощью взрослого, а затем</a:t>
                      </a:r>
                      <a:r>
                        <a:rPr lang="ru-RU" sz="1400" b="1" baseline="0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 и самостоятельно.</a:t>
                      </a:r>
                      <a:endParaRPr lang="ru-RU" sz="1400" b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99852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3.</a:t>
                      </a:r>
                      <a:r>
                        <a:rPr lang="ru-RU" sz="1400" b="1" baseline="0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 Формирование начальных предпосылок исследовательской деятельности (практические опыты).</a:t>
                      </a:r>
                      <a:endParaRPr lang="ru-RU" sz="1400" b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3. Формирование умения применять данные методы, способствующие решению поставленной задачи, с использованием различных вариантов.</a:t>
                      </a:r>
                      <a:endParaRPr lang="ru-RU" sz="1400" b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1226754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4. Развитие желания пользоваться специальной терминологией, ведение конструктивной беседы в процессе совместной исследовательской деятельности.</a:t>
                      </a:r>
                      <a:endParaRPr lang="ru-RU" sz="1400" b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814108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6336704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800000"/>
                </a:solidFill>
                <a:latin typeface="Cambria" pitchFamily="18" charset="0"/>
              </a:rPr>
              <a:t>Этапы «Метода проектов»</a:t>
            </a:r>
            <a:endParaRPr lang="ru-RU" sz="3200" b="1" dirty="0">
              <a:solidFill>
                <a:srgbClr val="800000"/>
              </a:solidFill>
              <a:latin typeface="Cambr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741384"/>
              </p:ext>
            </p:extLst>
          </p:nvPr>
        </p:nvGraphicFramePr>
        <p:xfrm>
          <a:off x="755576" y="2060848"/>
          <a:ext cx="8064896" cy="406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5949745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6336704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800000"/>
                </a:solidFill>
                <a:latin typeface="Cambria" pitchFamily="18" charset="0"/>
              </a:rPr>
              <a:t>Содержание этапов проектной деятельности</a:t>
            </a:r>
            <a:endParaRPr lang="ru-RU" sz="3200" b="1" dirty="0">
              <a:solidFill>
                <a:srgbClr val="800000"/>
              </a:solidFill>
              <a:latin typeface="Cambr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373679"/>
              </p:ext>
            </p:extLst>
          </p:nvPr>
        </p:nvGraphicFramePr>
        <p:xfrm>
          <a:off x="684213" y="2060574"/>
          <a:ext cx="8280400" cy="4464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200"/>
                <a:gridCol w="4140200"/>
              </a:tblGrid>
              <a:tr h="47060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Воспитатель </a:t>
                      </a:r>
                      <a:endParaRPr lang="ru-RU" sz="2400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Дети </a:t>
                      </a:r>
                      <a:endParaRPr lang="ru-RU" sz="2000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8171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Погружение в проект</a:t>
                      </a:r>
                      <a:endParaRPr lang="ru-RU" b="1" i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FF33"/>
                    </a:solidFill>
                  </a:tcPr>
                </a:tc>
              </a:tr>
              <a:tr h="972577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Формулирует проблему проекта, сюжетную игровую ситуацию, цель и задачи.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Вводит детей в проблему, активизируя интерес к ней, «заражая» стремлением решить ее.</a:t>
                      </a:r>
                      <a:endParaRPr lang="ru-RU" sz="1400" b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Осуществляют присвоение проблемы на личном уровне, вживаются в ситуацию, принимают, уточняют и конкретизируют цели и задачи предстоящей деятельности.</a:t>
                      </a:r>
                      <a:endParaRPr lang="ru-RU" sz="1400" b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38171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Организация деятельности</a:t>
                      </a:r>
                      <a:endParaRPr lang="ru-RU" sz="1800" b="1" i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</a:tr>
              <a:tr h="22581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C33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Создает условия для самостоятельной деятельности детей.</a:t>
                      </a:r>
                      <a:endParaRPr lang="ru-RU" sz="1400" b="1" dirty="0">
                        <a:solidFill>
                          <a:srgbClr val="CC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C33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Предлагает и организует:</a:t>
                      </a:r>
                      <a:endParaRPr lang="ru-RU" sz="1400" b="1" dirty="0">
                        <a:solidFill>
                          <a:srgbClr val="CC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ru-RU" sz="1400" b="1" dirty="0">
                          <a:solidFill>
                            <a:srgbClr val="CC33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Группы детей;</a:t>
                      </a:r>
                      <a:endParaRPr lang="ru-RU" sz="1400" b="1" dirty="0">
                        <a:solidFill>
                          <a:srgbClr val="CC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ru-RU" sz="1400" b="1" dirty="0">
                          <a:solidFill>
                            <a:srgbClr val="CC33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Распределяет роли, ответственность;</a:t>
                      </a:r>
                      <a:endParaRPr lang="ru-RU" sz="1400" b="1" dirty="0">
                        <a:solidFill>
                          <a:srgbClr val="CC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ru-RU" sz="1400" b="1" dirty="0">
                          <a:solidFill>
                            <a:srgbClr val="CC33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Планирование детской деятельности по решению задач проекта;</a:t>
                      </a:r>
                      <a:endParaRPr lang="ru-RU" sz="1400" b="1" dirty="0">
                        <a:solidFill>
                          <a:srgbClr val="CC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ru-RU" sz="1400" b="1" dirty="0">
                          <a:solidFill>
                            <a:srgbClr val="CC33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Формы презентации результатов, итогов работы.</a:t>
                      </a:r>
                      <a:endParaRPr lang="ru-RU" sz="1400" b="1" dirty="0">
                        <a:solidFill>
                          <a:srgbClr val="CC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Распределяются по группам с помощью взрослого. Распределяют роли, ответственность. Планируют свою работу и работу всех участников проекта. Выбирают формы и способы презентации полученных результатов.</a:t>
                      </a:r>
                      <a:endParaRPr lang="ru-RU" sz="1400" b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376804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6336704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800000"/>
                </a:solidFill>
                <a:latin typeface="Cambria" pitchFamily="18" charset="0"/>
              </a:rPr>
              <a:t>Содержание этапов проектной деятельности</a:t>
            </a:r>
            <a:endParaRPr lang="ru-RU" sz="3200" b="1" dirty="0">
              <a:solidFill>
                <a:srgbClr val="800000"/>
              </a:solidFill>
              <a:latin typeface="Cambr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246182"/>
              </p:ext>
            </p:extLst>
          </p:nvPr>
        </p:nvGraphicFramePr>
        <p:xfrm>
          <a:off x="683568" y="1700807"/>
          <a:ext cx="8075612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7806"/>
                <a:gridCol w="4037806"/>
              </a:tblGrid>
              <a:tr h="45406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Воспитатель </a:t>
                      </a:r>
                      <a:endParaRPr lang="ru-RU" sz="2400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Дети </a:t>
                      </a:r>
                      <a:endParaRPr lang="ru-RU" sz="2400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63251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Осуществление деятельности</a:t>
                      </a:r>
                      <a:endParaRPr lang="ru-RU" b="1" i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7878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При косвенном участии:</a:t>
                      </a:r>
                    </a:p>
                    <a:p>
                      <a:pPr lvl="0"/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При необходимости консультирует, отвечает на вопросы, подсказывает, советует;</a:t>
                      </a:r>
                    </a:p>
                    <a:p>
                      <a:pPr lvl="0"/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Деликатно контролирует;</a:t>
                      </a:r>
                    </a:p>
                    <a:p>
                      <a:pPr lvl="0"/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Обогащает знания детей, повышает их эрудицию;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Репетирует с детьми презентацию, обсуждает, помогает.</a:t>
                      </a:r>
                      <a:endParaRPr lang="ru-RU" sz="1400" b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Активно и самостоятельно при косвенном участии воспитателя:</a:t>
                      </a:r>
                    </a:p>
                    <a:p>
                      <a:pPr lvl="0"/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Выполняют свою работу в рамках выбранной роли и ответственности;</a:t>
                      </a:r>
                    </a:p>
                    <a:p>
                      <a:pPr lvl="0"/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Консультируются, задают вопросы, ищут поддержки и положительного подкрепления;</a:t>
                      </a:r>
                    </a:p>
                    <a:p>
                      <a:pPr lvl="0"/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Ищут необходимые и недостающие знания;</a:t>
                      </a:r>
                    </a:p>
                    <a:p>
                      <a:pPr lvl="0"/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Фантазируют;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Готовят презентацию.</a:t>
                      </a:r>
                      <a:endParaRPr lang="ru-RU" sz="1400" b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  <a:tr h="363251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C3300"/>
                          </a:solidFill>
                          <a:latin typeface="Calibri" pitchFamily="34" charset="0"/>
                          <a:cs typeface="Calibri" pitchFamily="34" charset="0"/>
                        </a:rPr>
                        <a:t>Презентация </a:t>
                      </a:r>
                      <a:endParaRPr lang="ru-RU" b="1" i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408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Обобщает полученные результаты проекта и подводит его итоги. Оценивает умения детей и совместную деятельность дошкольников.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Поощряет каждого участника, подобрав ему свою номинацию.</a:t>
                      </a:r>
                      <a:endParaRPr lang="ru-RU" sz="1400" b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Демонстрируют: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§"/>
                      </a:pPr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Понимание проблемы, цели и задачи;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§"/>
                      </a:pPr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Умение планировать и осуществлять работу;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§"/>
                      </a:pPr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Найденные способы решения проблемы;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§"/>
                      </a:pPr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Самоанализ деятельности и ее результата;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ru-RU" sz="1400" b="1" kern="1200" dirty="0" smtClean="0"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Взаимную оценку друг друга в деятельности, способность выбрать лучших участников.</a:t>
                      </a:r>
                      <a:endParaRPr lang="ru-RU" sz="1400" b="1" dirty="0">
                        <a:solidFill>
                          <a:srgbClr val="CC33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590600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6264696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800000"/>
                </a:solidFill>
                <a:latin typeface="Cambria" pitchFamily="18" charset="0"/>
              </a:rPr>
              <a:t>Требования к использованию «Метода проектов» в ДОУ</a:t>
            </a:r>
            <a:endParaRPr lang="ru-RU" sz="3200" b="1" dirty="0">
              <a:solidFill>
                <a:srgbClr val="8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132856"/>
            <a:ext cx="8280920" cy="432048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В основе любого проекта лежит проблема, для решения которой требуется исследовательский поиск.</a:t>
            </a:r>
          </a:p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Проект – это игра «всерьез», результаты которой значимы для детей и взрослых.</a:t>
            </a:r>
          </a:p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Обязательное составляющее проекта – детская самостоятельность (при  поддержке педагога), сотворчество ребят и взрослых, развитие коммуникативных способностей детей, познавательных и творческих навыков, применение дошкольниками полученных знаний на практике.</a:t>
            </a:r>
            <a:endParaRPr lang="ru-RU" sz="2400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221517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864693"/>
            <a:ext cx="7787208" cy="399330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Цель технологии «Метод проектов» </a:t>
            </a:r>
            <a:r>
              <a:rPr lang="ru-RU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– направить учебно-познавательную деятельность воспитанников на четко заданный результат, который достигается путем решения теоретической или практически значимой проблемы.</a:t>
            </a:r>
            <a:endParaRPr lang="ru-RU" b="1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 descr="C:\Users\User\Desktop\Картинки\Новые!!\aktualn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872208" cy="20230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CC33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355602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6264920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B00000"/>
                </a:solidFill>
                <a:latin typeface="Cambria" pitchFamily="18" charset="0"/>
                <a:cs typeface="Calibri" pitchFamily="34" charset="0"/>
              </a:rPr>
              <a:t>Из истории </a:t>
            </a:r>
            <a:br>
              <a:rPr lang="ru-RU" sz="3200" b="1" dirty="0" smtClean="0">
                <a:solidFill>
                  <a:srgbClr val="B00000"/>
                </a:solidFill>
                <a:latin typeface="Cambria" pitchFamily="18" charset="0"/>
                <a:cs typeface="Calibri" pitchFamily="34" charset="0"/>
              </a:rPr>
            </a:br>
            <a:r>
              <a:rPr lang="ru-RU" sz="3200" b="1" dirty="0" smtClean="0">
                <a:solidFill>
                  <a:srgbClr val="B00000"/>
                </a:solidFill>
                <a:latin typeface="Cambria" pitchFamily="18" charset="0"/>
                <a:cs typeface="Calibri" pitchFamily="34" charset="0"/>
              </a:rPr>
              <a:t>проектного метода</a:t>
            </a:r>
            <a:endParaRPr lang="ru-RU" sz="3200" b="1" dirty="0">
              <a:solidFill>
                <a:srgbClr val="B00000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352928" cy="4824536"/>
          </a:xfrm>
        </p:spPr>
        <p:txBody>
          <a:bodyPr/>
          <a:lstStyle/>
          <a:p>
            <a:pPr algn="just">
              <a:buClr>
                <a:srgbClr val="B00000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Метод </a:t>
            </a:r>
            <a:r>
              <a:rPr lang="ru-RU" sz="20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проектов возник 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в начале прошлого столетия в США. Его называли также методом проблем. Он связывался с идеями гуманистического направления в философии и образовании, разработанными американским философом и педагогом Дж. Дьюи, и развитыми его последователями и прежде всего, его учеником В.Х.Килпартиком. </a:t>
            </a:r>
            <a:endParaRPr lang="ru-RU" sz="20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buClr>
                <a:srgbClr val="B00000"/>
              </a:buClr>
              <a:buNone/>
            </a:pPr>
            <a:endParaRPr lang="ru-RU" sz="20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B00000"/>
              </a:buClr>
              <a:buFont typeface="Wingdings" pitchFamily="2" charset="2"/>
              <a:buChar char="v"/>
            </a:pPr>
            <a:r>
              <a:rPr lang="ru-RU" sz="20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Как педагогическая идея, технология и форма учебной работы, метод проектов получил распространение в первой трети 20 века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algn="just">
              <a:buClr>
                <a:srgbClr val="B00000"/>
              </a:buClr>
              <a:buNone/>
            </a:pPr>
            <a:endParaRPr lang="ru-RU" sz="20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B00000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Метод проектов привлек внимание педагогов России в начале 20 века. Под руководством С.Т.Шацкого в 1905 году была организована небольшая группа сотрудников, пытавшаяся активно использовать проектные методы в практике преподавания.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6192688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200" b="1" dirty="0">
                <a:solidFill>
                  <a:srgbClr val="B00000"/>
                </a:solidFill>
                <a:latin typeface="Cambria" pitchFamily="18" charset="0"/>
              </a:rPr>
              <a:t>Авторская страничка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2132856"/>
            <a:ext cx="4824536" cy="4248472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0" indent="0" algn="ctr">
              <a:buNone/>
            </a:pPr>
            <a:r>
              <a:rPr lang="ru-RU" sz="2000" b="1" i="1" dirty="0" smtClean="0">
                <a:solidFill>
                  <a:srgbClr val="B00000"/>
                </a:solidFill>
                <a:latin typeface="Calibri" pitchFamily="34" charset="0"/>
                <a:cs typeface="Calibri" pitchFamily="34" charset="0"/>
              </a:rPr>
              <a:t>Горбовская Ирина </a:t>
            </a:r>
            <a:r>
              <a:rPr lang="ru-RU" sz="2000" b="1" i="1" dirty="0">
                <a:solidFill>
                  <a:srgbClr val="B00000"/>
                </a:solidFill>
                <a:latin typeface="Calibri" pitchFamily="34" charset="0"/>
                <a:cs typeface="Calibri" pitchFamily="34" charset="0"/>
              </a:rPr>
              <a:t>Михайловна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учитель-дефектолог</a:t>
            </a:r>
            <a:endParaRPr lang="ru-RU" sz="2000" b="1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ru-RU" sz="2000" b="1" i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ru-RU" sz="2000" b="1" i="1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Муниципальное бюджетное </a:t>
            </a:r>
            <a:r>
              <a:rPr lang="ru-RU" sz="2000" b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д</a:t>
            </a:r>
            <a:r>
              <a:rPr lang="ru-RU" sz="20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ошкольное </a:t>
            </a:r>
            <a:r>
              <a:rPr lang="ru-RU" sz="2000" b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о</a:t>
            </a:r>
            <a:r>
              <a:rPr lang="ru-RU" sz="20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бразовательное учреждение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«Детский сад компенсирующего вида №5»</a:t>
            </a:r>
            <a:endParaRPr lang="ru-RU" sz="2000" b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ru-RU" sz="2000" b="1" i="1" dirty="0" smtClean="0">
              <a:solidFill>
                <a:srgbClr val="B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ru-RU" sz="2000" b="1" i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Иркутская область, г. Усолье-Сибирское</a:t>
            </a:r>
          </a:p>
          <a:p>
            <a:pPr marL="0" indent="0" algn="ctr">
              <a:buNone/>
            </a:pPr>
            <a:endParaRPr lang="ru-RU" sz="2000" b="1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ru-RU" sz="2400" b="1" i="1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2" descr="C:\Users\User\Documents\мои фото\moreramok_ru (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3038052" cy="45259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CCFF33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076829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B00000"/>
                </a:solidFill>
                <a:latin typeface="Cambria" pitchFamily="18" charset="0"/>
                <a:cs typeface="Calibri" pitchFamily="34" charset="0"/>
              </a:rPr>
              <a:t>Подходы к определению понятия «проект»</a:t>
            </a:r>
            <a:endParaRPr lang="ru-RU" sz="3200" b="1" dirty="0">
              <a:solidFill>
                <a:srgbClr val="B00000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8075240" cy="4752528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ru-RU" sz="1800" b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Проект</a:t>
            </a: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- от </a:t>
            </a: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лат. </a:t>
            </a: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«</a:t>
            </a:r>
            <a:r>
              <a:rPr lang="ru-RU" sz="1800" i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Брошенный вперед</a:t>
            </a: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».</a:t>
            </a:r>
          </a:p>
          <a:p>
            <a:pPr algn="just">
              <a:buBlip>
                <a:blip r:embed="rId2"/>
              </a:buBlip>
            </a:pPr>
            <a:r>
              <a:rPr lang="ru-RU" sz="1800" b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Проектирование </a:t>
            </a: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– процесс создания проекта – прототипа, прообраза предполагаемого объекта, состояния.</a:t>
            </a:r>
          </a:p>
          <a:p>
            <a:pPr algn="just">
              <a:buBlip>
                <a:blip r:embed="rId2"/>
              </a:buBlip>
            </a:pPr>
            <a:r>
              <a:rPr lang="ru-RU" sz="1800" b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Проектировать </a:t>
            </a: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– составлять проект, делать предположения, намечать план</a:t>
            </a: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Blip>
                <a:blip r:embed="rId2"/>
              </a:buBlip>
            </a:pPr>
            <a:r>
              <a:rPr lang="ru-RU" sz="1800" b="1" i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Метод проектов (в обучении детей) </a:t>
            </a:r>
            <a:r>
              <a:rPr lang="ru-RU" sz="1800" i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– это способ достижения дидактической (обучающей) цели через детальную разработку проблемы (технологии), завершенный вполне реальным, осязаемым практическим результатом, который должен иметь соответствующее оформление</a:t>
            </a:r>
            <a:r>
              <a:rPr lang="ru-RU" sz="1800" i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Blip>
                <a:blip r:embed="rId2"/>
              </a:buBlip>
            </a:pPr>
            <a:r>
              <a:rPr lang="ru-RU" sz="1800" b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Проектное обучение </a:t>
            </a: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комплекс дидактических, психолого-педагогических и организационно-управленческих средств, позволяющих, прежде всего, сформировать проектную деятельность детей (научить проектированию</a:t>
            </a: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).</a:t>
            </a:r>
          </a:p>
          <a:p>
            <a:pPr marL="0" indent="0" algn="just">
              <a:buNone/>
            </a:pPr>
            <a:endParaRPr lang="ru-RU" sz="18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Целью </a:t>
            </a:r>
            <a:r>
              <a:rPr lang="ru-RU" sz="2000" b="1" i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проектной деятельности</a:t>
            </a:r>
            <a:r>
              <a:rPr lang="ru-RU" sz="2000" b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 становится поиск способа решения проблемы, а задача проекта формулируется как задача достижения цели в определенных условиях.</a:t>
            </a:r>
          </a:p>
          <a:p>
            <a:pPr marL="0" indent="0">
              <a:buNone/>
            </a:pPr>
            <a:r>
              <a:rPr lang="ru-RU" sz="1600" b="1" i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ru-RU" sz="1600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ru-RU" sz="1600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endParaRPr lang="ru-RU" sz="1600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endParaRPr lang="ru-RU" sz="2400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>
              <a:buBlip>
                <a:blip r:embed="rId2"/>
              </a:buBlip>
            </a:pPr>
            <a:endParaRPr lang="ru-RU" sz="2400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87876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B00000"/>
                </a:solidFill>
                <a:latin typeface="Cambria" pitchFamily="18" charset="0"/>
              </a:rPr>
              <a:t>Главное в проектной деятельности дошкольников</a:t>
            </a:r>
            <a:endParaRPr lang="ru-RU" sz="3200" b="1" dirty="0">
              <a:solidFill>
                <a:srgbClr val="B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6388" y="1700808"/>
            <a:ext cx="8286092" cy="4824536"/>
          </a:xfrm>
        </p:spPr>
        <p:txBody>
          <a:bodyPr/>
          <a:lstStyle/>
          <a:p>
            <a:pPr marL="0" indent="0">
              <a:buNone/>
            </a:pPr>
            <a:endParaRPr lang="ru-RU" sz="2400" b="1" i="1" dirty="0" smtClean="0">
              <a:solidFill>
                <a:srgbClr val="B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ru-RU" sz="2400" b="1" i="1" dirty="0">
              <a:solidFill>
                <a:srgbClr val="B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ru-RU" sz="2400" b="1" i="1" dirty="0" smtClean="0">
              <a:solidFill>
                <a:srgbClr val="B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ru-RU" sz="2000" b="1" i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Суть проектной деятельности </a:t>
            </a:r>
            <a:r>
              <a:rPr lang="ru-RU" sz="20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– активизировать и поддерживать интерес детей к обозначенным в данной деятельности разнообразным проблемам. </a:t>
            </a:r>
            <a:endParaRPr lang="ru-RU" sz="20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ru-RU" sz="2000" b="1" i="1" u="sng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В основе проектной деятельности лежит:</a:t>
            </a:r>
          </a:p>
          <a:p>
            <a:pPr lvl="0" algn="just">
              <a:buClr>
                <a:srgbClr val="B00000"/>
              </a:buClr>
              <a:buFont typeface="Wingdings" pitchFamily="2" charset="2"/>
              <a:buChar char="v"/>
            </a:pPr>
            <a:r>
              <a:rPr lang="ru-RU" sz="20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Развитие познавательных интересов 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детей;</a:t>
            </a:r>
          </a:p>
          <a:p>
            <a:pPr lvl="0" algn="just">
              <a:buClr>
                <a:srgbClr val="B00000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Умение  </a:t>
            </a:r>
            <a:r>
              <a:rPr lang="ru-RU" sz="20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самостоятельно применять полученные представления в типичных 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ситуациях;</a:t>
            </a:r>
          </a:p>
          <a:p>
            <a:pPr lvl="0" algn="just">
              <a:buClr>
                <a:srgbClr val="B00000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Ориентироваться </a:t>
            </a:r>
            <a:r>
              <a:rPr lang="ru-RU" sz="20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в информационном 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пространстве;</a:t>
            </a:r>
          </a:p>
          <a:p>
            <a:pPr lvl="0" algn="just">
              <a:buClr>
                <a:srgbClr val="B00000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Восполнять  </a:t>
            </a:r>
            <a:r>
              <a:rPr lang="ru-RU" sz="20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недостающие знания и обретать 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умения;</a:t>
            </a:r>
          </a:p>
          <a:p>
            <a:pPr lvl="0" algn="just">
              <a:buClr>
                <a:srgbClr val="B00000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Развитие </a:t>
            </a:r>
            <a:r>
              <a:rPr lang="ru-RU" sz="20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критического мышления.</a:t>
            </a:r>
          </a:p>
          <a:p>
            <a:pPr marL="0" indent="0" algn="just">
              <a:buNone/>
            </a:pPr>
            <a:endParaRPr lang="ru-RU" sz="2000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ru-RU" sz="2000" b="1" i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770653" y="1796677"/>
            <a:ext cx="6552728" cy="1008112"/>
          </a:xfrm>
          <a:prstGeom prst="horizontalScroll">
            <a:avLst/>
          </a:prstGeom>
          <a:ln w="28575">
            <a:solidFill>
              <a:srgbClr val="CC33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07604" y="1977568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B00000"/>
                </a:solidFill>
                <a:latin typeface="Calibri" pitchFamily="34" charset="0"/>
                <a:cs typeface="Calibri" pitchFamily="34" charset="0"/>
              </a:rPr>
              <a:t>«Каждый узнает лишь то, что сам пробует сделать»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B00000"/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                    Песталоцци.</a:t>
            </a:r>
            <a:endParaRPr lang="ru-RU" b="1" i="1" dirty="0">
              <a:solidFill>
                <a:srgbClr val="B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62746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6408712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B00000"/>
                </a:solidFill>
                <a:latin typeface="Cambria" pitchFamily="18" charset="0"/>
              </a:rPr>
              <a:t>Главное в проектной деятельности дошкольников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352928" cy="46085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i="1" dirty="0" smtClean="0">
                <a:solidFill>
                  <a:srgbClr val="CC3300"/>
                </a:solidFill>
              </a:rPr>
              <a:t>Проектную </a:t>
            </a:r>
            <a:r>
              <a:rPr lang="ru-RU" sz="2000" b="1" i="1" dirty="0">
                <a:solidFill>
                  <a:srgbClr val="CC3300"/>
                </a:solidFill>
              </a:rPr>
              <a:t>деятельность  или </a:t>
            </a:r>
            <a:r>
              <a:rPr lang="ru-RU" sz="2000" b="1" i="1" dirty="0" smtClean="0">
                <a:solidFill>
                  <a:srgbClr val="CC3300"/>
                </a:solidFill>
              </a:rPr>
              <a:t> метод </a:t>
            </a:r>
            <a:r>
              <a:rPr lang="ru-RU" sz="2000" b="1" i="1" dirty="0">
                <a:solidFill>
                  <a:srgbClr val="CC3300"/>
                </a:solidFill>
              </a:rPr>
              <a:t>проектов от других методов организации педагогического процесса в ДОУ отличает следующее:</a:t>
            </a:r>
          </a:p>
          <a:p>
            <a:pPr lvl="0">
              <a:buClr>
                <a:srgbClr val="B00000"/>
              </a:buClr>
              <a:buFont typeface="Wingdings" pitchFamily="2" charset="2"/>
              <a:buChar char="v"/>
            </a:pP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Практическое применение детьми имеющихся у них знаний и </a:t>
            </a: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умений;</a:t>
            </a:r>
          </a:p>
          <a:p>
            <a:pPr lvl="0">
              <a:buClr>
                <a:srgbClr val="B00000"/>
              </a:buCl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Нежесткое </a:t>
            </a: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формулирование задач, их вариативность, повышающие самостоятельность и творчество </a:t>
            </a: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дошкольников;</a:t>
            </a:r>
          </a:p>
          <a:p>
            <a:pPr lvl="0">
              <a:buClr>
                <a:srgbClr val="B00000"/>
              </a:buCl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Интерес </a:t>
            </a: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к деятельности, приносящей публичный результат, личная заинтересованность в нем</a:t>
            </a: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lvl="0" indent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</a:p>
          <a:p>
            <a:pPr marL="0" lvl="0" indent="0" algn="ctr">
              <a:buNone/>
            </a:pPr>
            <a:r>
              <a:rPr lang="ru-RU" sz="2000" b="1" i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Проектная </a:t>
            </a:r>
            <a:r>
              <a:rPr lang="ru-RU" sz="2000" b="1" i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деятельность включает в себя:</a:t>
            </a:r>
            <a:endParaRPr lang="ru-RU" sz="2000" b="1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Clr>
                <a:srgbClr val="B00000"/>
              </a:buClr>
              <a:buFont typeface="Wingdings" pitchFamily="2" charset="2"/>
              <a:buChar char="v"/>
            </a:pP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Задание для детей, сформулированное в виде </a:t>
            </a: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проблемы;</a:t>
            </a:r>
          </a:p>
          <a:p>
            <a:pPr lvl="0">
              <a:buClr>
                <a:srgbClr val="B00000"/>
              </a:buCl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Целенаправленную </a:t>
            </a: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детскую </a:t>
            </a: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деятельность;</a:t>
            </a:r>
          </a:p>
          <a:p>
            <a:pPr lvl="0">
              <a:buClr>
                <a:srgbClr val="B00000"/>
              </a:buCl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Формы </a:t>
            </a: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организации взаимодействия детей с воспитателем и друг с </a:t>
            </a: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другом;</a:t>
            </a:r>
          </a:p>
          <a:p>
            <a:pPr lvl="0">
              <a:buClr>
                <a:srgbClr val="B00000"/>
              </a:buCl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Результат </a:t>
            </a: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деятельности как найденный детьми способ решения проблемы проекта.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85382936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B00000"/>
                </a:solidFill>
                <a:latin typeface="Cambria" pitchFamily="18" charset="0"/>
              </a:rPr>
              <a:t>Применение педагогами </a:t>
            </a:r>
            <a:br>
              <a:rPr lang="ru-RU" sz="3200" b="1" dirty="0" smtClean="0">
                <a:solidFill>
                  <a:srgbClr val="B00000"/>
                </a:solidFill>
                <a:latin typeface="Cambria" pitchFamily="18" charset="0"/>
              </a:rPr>
            </a:br>
            <a:r>
              <a:rPr lang="ru-RU" sz="3200" b="1" dirty="0" smtClean="0">
                <a:solidFill>
                  <a:srgbClr val="B00000"/>
                </a:solidFill>
                <a:latin typeface="Cambria" pitchFamily="18" charset="0"/>
              </a:rPr>
              <a:t>«Метода проектов»</a:t>
            </a:r>
            <a:endParaRPr lang="ru-RU" sz="3200" b="1" dirty="0">
              <a:solidFill>
                <a:srgbClr val="B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8352928" cy="4752528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Позволяет</a:t>
            </a:r>
            <a:r>
              <a:rPr lang="ru-RU" sz="2400" b="1" i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ru-RU" sz="2400" b="1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lvl="0" algn="just">
              <a:buBlip>
                <a:blip r:embed="rId2"/>
              </a:buBlip>
            </a:pPr>
            <a:r>
              <a:rPr lang="ru-RU" sz="2000" b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Строить </a:t>
            </a:r>
            <a:r>
              <a:rPr lang="ru-RU" sz="20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активность ребенка на основе 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свободы.</a:t>
            </a:r>
          </a:p>
          <a:p>
            <a:pPr lvl="0" algn="just">
              <a:buBlip>
                <a:blip r:embed="rId2"/>
              </a:buBlip>
            </a:pPr>
            <a:r>
              <a:rPr lang="ru-RU" sz="20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Развивать </a:t>
            </a:r>
            <a:r>
              <a:rPr lang="ru-RU" sz="20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творческую инициативу и самостоятельность ребенка в процессе 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обучения.</a:t>
            </a:r>
          </a:p>
          <a:p>
            <a:pPr lvl="0" algn="just">
              <a:buBlip>
                <a:blip r:embed="rId2"/>
              </a:buBlip>
            </a:pPr>
            <a:r>
              <a:rPr lang="ru-RU" sz="20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Формировать 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личностные </a:t>
            </a:r>
            <a:r>
              <a:rPr lang="ru-RU" sz="20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качества 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ребенка.</a:t>
            </a:r>
          </a:p>
          <a:p>
            <a:pPr lvl="0" algn="just">
              <a:buBlip>
                <a:blip r:embed="rId2"/>
              </a:buBlip>
            </a:pPr>
            <a:r>
              <a:rPr lang="ru-RU" sz="20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Научить </a:t>
            </a:r>
            <a:r>
              <a:rPr lang="ru-RU" sz="20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не только транслировать полученные знания, но и применять их на практике – находить и решать проблемы, привлекая для этой цели знания из разных областей; устанавливать причинно-следственные связи; прогнозировать результаты и возможные последствия разных 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вариантов.</a:t>
            </a:r>
          </a:p>
          <a:p>
            <a:pPr lvl="0" algn="just">
              <a:buBlip>
                <a:blip r:embed="rId2"/>
              </a:buBlip>
            </a:pPr>
            <a:r>
              <a:rPr lang="ru-RU" sz="20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Ориентироваться </a:t>
            </a:r>
            <a:r>
              <a:rPr lang="ru-RU" sz="20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в информационном </a:t>
            </a:r>
            <a:r>
              <a:rPr lang="ru-RU" sz="2000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пространстве.</a:t>
            </a:r>
          </a:p>
          <a:p>
            <a:pPr lvl="0" algn="just">
              <a:buBlip>
                <a:blip r:embed="rId2"/>
              </a:buBlip>
            </a:pPr>
            <a:r>
              <a:rPr lang="ru-RU" sz="20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Вооружить </a:t>
            </a:r>
            <a:r>
              <a:rPr lang="ru-RU" sz="20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ребенка универсальным умением решения самых разных проблем, в том числе и образовательных.</a:t>
            </a:r>
          </a:p>
          <a:p>
            <a:pPr marL="0" indent="0" algn="just">
              <a:buNone/>
            </a:pPr>
            <a:endParaRPr lang="ru-RU" sz="1800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lvl="0" indent="0">
              <a:buNone/>
            </a:pPr>
            <a:endParaRPr lang="ru-RU" sz="1800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lvl="0" indent="0">
              <a:buNone/>
            </a:pPr>
            <a:endParaRPr lang="ru-RU" sz="1800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0911161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B00000"/>
                </a:solidFill>
                <a:latin typeface="Cambria" pitchFamily="18" charset="0"/>
              </a:rPr>
              <a:t>Проект – это шесть «П»</a:t>
            </a:r>
            <a:endParaRPr lang="ru-RU" sz="3200" b="1" dirty="0">
              <a:solidFill>
                <a:srgbClr val="B00000"/>
              </a:solidFill>
              <a:latin typeface="Cambria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85161"/>
              </p:ext>
            </p:extLst>
          </p:nvPr>
        </p:nvGraphicFramePr>
        <p:xfrm>
          <a:off x="457200" y="1700808"/>
          <a:ext cx="8229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01993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408712" cy="1368152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B00000"/>
                </a:solidFill>
                <a:latin typeface="Cambria" pitchFamily="18" charset="0"/>
                <a:cs typeface="Calibri" pitchFamily="34" charset="0"/>
              </a:rPr>
              <a:t>Уровни проектной деятельности дошкольников</a:t>
            </a:r>
            <a:endParaRPr lang="ru-RU" sz="3200" b="1" dirty="0">
              <a:solidFill>
                <a:srgbClr val="B00000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60848"/>
            <a:ext cx="8352928" cy="4392488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ru-RU" sz="2400" b="1" i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Подражательно-исполнительский (от 3,5 – 4 до 5 лет</a:t>
            </a:r>
            <a:r>
              <a:rPr lang="ru-RU" sz="2400" b="1" i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400" b="1" i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Развивающий (конец 5 года жизни)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400" b="1" i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Творческий (конец 6 – 7 года жизни</a:t>
            </a:r>
            <a:r>
              <a:rPr lang="ru-RU" sz="2400" b="1" i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ru-RU" sz="2400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romanUcPeriod"/>
            </a:pPr>
            <a:endParaRPr lang="ru-RU" sz="24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romanUcPeriod"/>
            </a:pPr>
            <a:endParaRPr lang="ru-RU" sz="2400" b="1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Проектная </a:t>
            </a:r>
            <a:r>
              <a:rPr lang="ru-RU" sz="2400" b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деятельность дошкольников – это форма учебной деятельности</a:t>
            </a:r>
            <a:r>
              <a:rPr lang="ru-RU" sz="2400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, основанная на свободе его участников в выражении субъективного мнения, а также в выборе как содержания деятельности, так и средств решения проблемы. </a:t>
            </a:r>
          </a:p>
          <a:p>
            <a:pPr marL="0" indent="0">
              <a:buNone/>
            </a:pPr>
            <a:endParaRPr lang="ru-RU" sz="2400" b="1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69670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6336704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 smtClean="0">
                <a:solidFill>
                  <a:srgbClr val="B00000"/>
                </a:solidFill>
                <a:latin typeface="Cambria" pitchFamily="18" charset="0"/>
              </a:rPr>
              <a:t>Классификация проектов</a:t>
            </a:r>
            <a:endParaRPr lang="ru-RU" sz="3200" b="1" dirty="0">
              <a:solidFill>
                <a:srgbClr val="B00000"/>
              </a:solidFill>
              <a:latin typeface="Cambr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348374"/>
              </p:ext>
            </p:extLst>
          </p:nvPr>
        </p:nvGraphicFramePr>
        <p:xfrm>
          <a:off x="755576" y="1700808"/>
          <a:ext cx="79932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3782611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1530</Words>
  <Application>Microsoft Office PowerPoint</Application>
  <PresentationFormat>Экран (4:3)</PresentationFormat>
  <Paragraphs>191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Презентация PowerPoint</vt:lpstr>
      <vt:lpstr>Из истории  проектного метода</vt:lpstr>
      <vt:lpstr>Подходы к определению понятия «проект»</vt:lpstr>
      <vt:lpstr>Главное в проектной деятельности дошкольников</vt:lpstr>
      <vt:lpstr>Главное в проектной деятельности дошкольников</vt:lpstr>
      <vt:lpstr>Применение педагогами  «Метода проектов»</vt:lpstr>
      <vt:lpstr>Проект – это шесть «П»</vt:lpstr>
      <vt:lpstr>Уровни проектной деятельности дошкольников</vt:lpstr>
      <vt:lpstr>Классификация проектов</vt:lpstr>
      <vt:lpstr>Классификация проектов</vt:lpstr>
      <vt:lpstr>В ДОУ используются следующие типы проектов</vt:lpstr>
      <vt:lpstr>Продукты проектной детской деятельности</vt:lpstr>
      <vt:lpstr>Продукты проектной детской деятельности</vt:lpstr>
      <vt:lpstr>Задачи исследовательской деятельности в дошкольном возрасте</vt:lpstr>
      <vt:lpstr>Этапы «Метода проектов»</vt:lpstr>
      <vt:lpstr>Содержание этапов проектной деятельности</vt:lpstr>
      <vt:lpstr>Содержание этапов проектной деятельности</vt:lpstr>
      <vt:lpstr>Требования к использованию «Метода проектов» в ДОУ</vt:lpstr>
      <vt:lpstr>Презентация PowerPoint</vt:lpstr>
      <vt:lpstr>Авторская страничка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85</cp:revision>
  <dcterms:created xsi:type="dcterms:W3CDTF">2012-08-12T16:04:58Z</dcterms:created>
  <dcterms:modified xsi:type="dcterms:W3CDTF">2014-05-03T23:21:25Z</dcterms:modified>
</cp:coreProperties>
</file>