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5" r:id="rId8"/>
    <p:sldId id="264" r:id="rId9"/>
    <p:sldId id="263" r:id="rId10"/>
    <p:sldId id="266" r:id="rId11"/>
    <p:sldId id="267" r:id="rId12"/>
    <p:sldId id="268" r:id="rId13"/>
    <p:sldId id="269" r:id="rId14"/>
    <p:sldId id="271" r:id="rId15"/>
    <p:sldId id="270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E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-8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араллелограмм 8"/>
          <p:cNvSpPr/>
          <p:nvPr userDrawn="1"/>
        </p:nvSpPr>
        <p:spPr>
          <a:xfrm rot="7922373" flipH="1">
            <a:off x="663604" y="6009495"/>
            <a:ext cx="513398" cy="668854"/>
          </a:xfrm>
          <a:prstGeom prst="parallelogram">
            <a:avLst>
              <a:gd name="adj" fmla="val 4205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Овал 7"/>
          <p:cNvSpPr/>
          <p:nvPr userDrawn="1"/>
        </p:nvSpPr>
        <p:spPr>
          <a:xfrm>
            <a:off x="142844" y="5929330"/>
            <a:ext cx="214314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00371432.jpg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286256"/>
            <a:ext cx="2143140" cy="2411678"/>
          </a:xfrm>
          <a:prstGeom prst="rect">
            <a:avLst/>
          </a:prstGeom>
        </p:spPr>
      </p:pic>
      <p:sp>
        <p:nvSpPr>
          <p:cNvPr id="10" name="Капля 9"/>
          <p:cNvSpPr/>
          <p:nvPr userDrawn="1"/>
        </p:nvSpPr>
        <p:spPr>
          <a:xfrm flipH="1" flipV="1">
            <a:off x="1571604" y="214290"/>
            <a:ext cx="7000924" cy="5214998"/>
          </a:xfrm>
          <a:prstGeom prst="teardrop">
            <a:avLst>
              <a:gd name="adj" fmla="val 99058"/>
            </a:avLst>
          </a:prstGeom>
          <a:solidFill>
            <a:srgbClr val="AFEAFF">
              <a:alpha val="66667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1571612"/>
            <a:ext cx="6143668" cy="1470025"/>
          </a:xfrm>
        </p:spPr>
        <p:txBody>
          <a:bodyPr/>
          <a:lstStyle>
            <a:lvl1pPr>
              <a:defRPr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11" name="Рисунок 10" descr="0_88ac3_cf0015e2_XL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1887376">
            <a:off x="7238590" y="430424"/>
            <a:ext cx="1547606" cy="905349"/>
          </a:xfrm>
          <a:prstGeom prst="rect">
            <a:avLst/>
          </a:prstGeom>
        </p:spPr>
      </p:pic>
      <p:pic>
        <p:nvPicPr>
          <p:cNvPr id="12" name="Рисунок 11" descr="81951132_large_1af4a84625dc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rot="651989">
            <a:off x="6286512" y="5214950"/>
            <a:ext cx="1357322" cy="1357322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18" y="3886200"/>
            <a:ext cx="5986482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5E9EFF">
                <a:alpha val="75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142844" y="142852"/>
            <a:ext cx="8786874" cy="6572296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Grass_texture.png"/>
          <p:cNvPicPr>
            <a:picLocks noChangeAspect="1"/>
          </p:cNvPicPr>
          <p:nvPr userDrawn="1"/>
        </p:nvPicPr>
        <p:blipFill>
          <a:blip r:embed="rId13" cstate="screen"/>
          <a:srcRect/>
          <a:stretch>
            <a:fillRect/>
          </a:stretch>
        </p:blipFill>
        <p:spPr>
          <a:xfrm>
            <a:off x="4500562" y="5577369"/>
            <a:ext cx="4643438" cy="1280631"/>
          </a:xfrm>
          <a:prstGeom prst="rect">
            <a:avLst/>
          </a:prstGeom>
        </p:spPr>
      </p:pic>
      <p:pic>
        <p:nvPicPr>
          <p:cNvPr id="8" name="Рисунок 7" descr="Grass_texture.png"/>
          <p:cNvPicPr>
            <a:picLocks noChangeAspect="1"/>
          </p:cNvPicPr>
          <p:nvPr userDrawn="1"/>
        </p:nvPicPr>
        <p:blipFill>
          <a:blip r:embed="rId13" cstate="screen"/>
          <a:srcRect/>
          <a:stretch>
            <a:fillRect/>
          </a:stretch>
        </p:blipFill>
        <p:spPr>
          <a:xfrm flipH="1">
            <a:off x="0" y="5572140"/>
            <a:ext cx="4643438" cy="12806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2DC42-713C-4627-B8A6-21D5721F12CF}" type="datetimeFigureOut">
              <a:rPr lang="ru-RU" smtClean="0"/>
              <a:pPr/>
              <a:t>03.08.2014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1E7F4-CAF6-4684-BBD1-0C2E67B7BAF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 descr="0_88ac3_cf0015e2_XL.png"/>
          <p:cNvPicPr>
            <a:picLocks noChangeAspect="1"/>
          </p:cNvPicPr>
          <p:nvPr userDrawn="1"/>
        </p:nvPicPr>
        <p:blipFill>
          <a:blip r:embed="rId14" cstate="screen"/>
          <a:stretch>
            <a:fillRect/>
          </a:stretch>
        </p:blipFill>
        <p:spPr>
          <a:xfrm rot="1877580">
            <a:off x="415176" y="5927021"/>
            <a:ext cx="1071570" cy="626868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548681"/>
            <a:ext cx="8136904" cy="1368152"/>
          </a:xfrm>
        </p:spPr>
        <p:txBody>
          <a:bodyPr/>
          <a:lstStyle/>
          <a:p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Окружающий мир </a:t>
            </a:r>
            <a:endParaRPr lang="ru-RU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7542" y="4149080"/>
            <a:ext cx="5986482" cy="17526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Учитель начальных классов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МОУ гимназии № 14</a:t>
            </a:r>
          </a:p>
          <a:p>
            <a:r>
              <a:rPr lang="ru-RU" sz="2000" dirty="0">
                <a:solidFill>
                  <a:schemeClr val="tx1"/>
                </a:solidFill>
              </a:rPr>
              <a:t>г</a:t>
            </a:r>
            <a:r>
              <a:rPr lang="ru-RU" sz="2000" dirty="0" smtClean="0">
                <a:solidFill>
                  <a:schemeClr val="tx1"/>
                </a:solidFill>
              </a:rPr>
              <a:t>орода Ейска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Парамонова Людмила Викторовна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2348880"/>
            <a:ext cx="5400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>
                <a:gd name="adj" fmla="val 52117"/>
              </a:avLst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7200" b="1" cap="all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Режим дня</a:t>
            </a:r>
            <a:endParaRPr lang="ru-RU" sz="7200" b="1" cap="all" dirty="0">
              <a:ln>
                <a:solidFill>
                  <a:schemeClr val="tx1"/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8.00-8.30 </a:t>
            </a:r>
            <a:r>
              <a:rPr lang="ru-RU" sz="5400" dirty="0">
                <a:solidFill>
                  <a:srgbClr val="1F497D"/>
                </a:solidFill>
              </a:rPr>
              <a:t>– </a:t>
            </a:r>
            <a:r>
              <a:rPr lang="ru-RU" sz="5400" dirty="0" smtClean="0">
                <a:solidFill>
                  <a:srgbClr val="1F497D"/>
                </a:solidFill>
              </a:rPr>
              <a:t>Дорога в школу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96752"/>
            <a:ext cx="7182016" cy="5328592"/>
          </a:xfrm>
        </p:spPr>
      </p:pic>
    </p:spTree>
    <p:extLst>
      <p:ext uri="{BB962C8B-B14F-4D97-AF65-F5344CB8AC3E}">
        <p14:creationId xmlns:p14="http://schemas.microsoft.com/office/powerpoint/2010/main" val="76122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8.30 – 13.05 </a:t>
            </a:r>
            <a:r>
              <a:rPr lang="ru-RU" sz="5400" dirty="0">
                <a:solidFill>
                  <a:srgbClr val="1F497D"/>
                </a:solidFill>
              </a:rPr>
              <a:t>– </a:t>
            </a:r>
            <a:r>
              <a:rPr lang="ru-RU" sz="5400" dirty="0" smtClean="0">
                <a:solidFill>
                  <a:srgbClr val="1F497D"/>
                </a:solidFill>
              </a:rPr>
              <a:t>Уроки в школе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196752"/>
            <a:ext cx="5256584" cy="5256584"/>
          </a:xfrm>
        </p:spPr>
      </p:pic>
    </p:spTree>
    <p:extLst>
      <p:ext uri="{BB962C8B-B14F-4D97-AF65-F5344CB8AC3E}">
        <p14:creationId xmlns:p14="http://schemas.microsoft.com/office/powerpoint/2010/main" val="224481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13.05-14.20 </a:t>
            </a:r>
            <a:r>
              <a:rPr lang="ru-RU" sz="5400" dirty="0" smtClean="0">
                <a:solidFill>
                  <a:srgbClr val="1F497D"/>
                </a:solidFill>
              </a:rPr>
              <a:t>– Дорога домой, обед и отдых.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4076279" cy="302433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204863"/>
            <a:ext cx="3836707" cy="383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0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14.20 – 16.00 </a:t>
            </a:r>
            <a:r>
              <a:rPr lang="ru-RU" sz="5400" dirty="0" smtClean="0">
                <a:solidFill>
                  <a:srgbClr val="1F497D"/>
                </a:solidFill>
              </a:rPr>
              <a:t>– выполнение домашнего задания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56792"/>
            <a:ext cx="6552728" cy="4525963"/>
          </a:xfrm>
        </p:spPr>
      </p:pic>
    </p:spTree>
    <p:extLst>
      <p:ext uri="{BB962C8B-B14F-4D97-AF65-F5344CB8AC3E}">
        <p14:creationId xmlns:p14="http://schemas.microsoft.com/office/powerpoint/2010/main" val="114075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16.00 </a:t>
            </a:r>
            <a:r>
              <a:rPr lang="ru-RU" sz="5400" dirty="0" smtClean="0">
                <a:solidFill>
                  <a:srgbClr val="1F497D"/>
                </a:solidFill>
              </a:rPr>
              <a:t>– Полдник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268760"/>
            <a:ext cx="4752528" cy="4752528"/>
          </a:xfrm>
        </p:spPr>
      </p:pic>
    </p:spTree>
    <p:extLst>
      <p:ext uri="{BB962C8B-B14F-4D97-AF65-F5344CB8AC3E}">
        <p14:creationId xmlns:p14="http://schemas.microsoft.com/office/powerpoint/2010/main" val="427178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16.20 -18.00 </a:t>
            </a:r>
            <a:r>
              <a:rPr lang="ru-RU" sz="5400" dirty="0" smtClean="0">
                <a:solidFill>
                  <a:srgbClr val="1F497D"/>
                </a:solidFill>
              </a:rPr>
              <a:t>– Помощь по дому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3103083" cy="259228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444622"/>
            <a:ext cx="3563888" cy="25922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348946"/>
            <a:ext cx="2520280" cy="25090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55" b="6986"/>
          <a:stretch/>
        </p:blipFill>
        <p:spPr>
          <a:xfrm>
            <a:off x="5148064" y="4030622"/>
            <a:ext cx="2910745" cy="259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2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18.00 -21.00 </a:t>
            </a:r>
            <a:r>
              <a:rPr lang="ru-RU" sz="5400" dirty="0" smtClean="0">
                <a:solidFill>
                  <a:srgbClr val="1F497D"/>
                </a:solidFill>
              </a:rPr>
              <a:t>– Ужин и игры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3473666" cy="3456384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7" y="1484784"/>
            <a:ext cx="5155285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1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21.00 </a:t>
            </a:r>
            <a:r>
              <a:rPr lang="ru-RU" sz="5400" dirty="0" smtClean="0">
                <a:solidFill>
                  <a:srgbClr val="1F497D"/>
                </a:solidFill>
              </a:rPr>
              <a:t>– Отход ко сну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124744"/>
            <a:ext cx="5173252" cy="5295894"/>
          </a:xfrm>
        </p:spPr>
      </p:pic>
    </p:spTree>
    <p:extLst>
      <p:ext uri="{BB962C8B-B14F-4D97-AF65-F5344CB8AC3E}">
        <p14:creationId xmlns:p14="http://schemas.microsoft.com/office/powerpoint/2010/main" val="191385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1788" y="123019"/>
            <a:ext cx="8229600" cy="56886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7200" dirty="0" smtClean="0"/>
              <a:t>VI</a:t>
            </a:r>
            <a:endParaRPr lang="en-US" sz="7200" dirty="0"/>
          </a:p>
          <a:p>
            <a:pPr marL="0" indent="0">
              <a:buNone/>
            </a:pPr>
            <a:r>
              <a:rPr lang="en-US" sz="7200" dirty="0" smtClean="0"/>
              <a:t>X</a:t>
            </a:r>
          </a:p>
          <a:p>
            <a:pPr marL="0" indent="0">
              <a:buNone/>
            </a:pPr>
            <a:r>
              <a:rPr lang="en-US" sz="7200" dirty="0" smtClean="0"/>
              <a:t>VII</a:t>
            </a:r>
          </a:p>
          <a:p>
            <a:pPr marL="0" indent="0">
              <a:buNone/>
            </a:pPr>
            <a:r>
              <a:rPr lang="en-US" sz="7200" dirty="0" smtClean="0"/>
              <a:t>IX</a:t>
            </a:r>
          </a:p>
          <a:p>
            <a:pPr marL="0" indent="0">
              <a:buNone/>
            </a:pPr>
            <a:r>
              <a:rPr lang="en-US" sz="7200" dirty="0" smtClean="0"/>
              <a:t>XII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1248937"/>
            <a:ext cx="12447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10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94263" y="3429000"/>
            <a:ext cx="12447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9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95736" y="188640"/>
            <a:ext cx="12447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94263" y="2348880"/>
            <a:ext cx="12447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69720" y="4581128"/>
            <a:ext cx="12447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12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07" y="354010"/>
            <a:ext cx="4913067" cy="491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05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4066352" cy="5509061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427984" y="476672"/>
            <a:ext cx="4258816" cy="56494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/>
              <a:t>Говорят,  что древнеримский император Юлий Цезарь умел делать сразу несколько дел.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41692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tx2">
                    <a:lumMod val="75000"/>
                  </a:schemeClr>
                </a:solidFill>
              </a:rPr>
              <a:t>Здоровье</a:t>
            </a:r>
            <a:endParaRPr lang="ru-RU" sz="7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687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800" dirty="0" smtClean="0"/>
              <a:t>это правильная, нормальная работа всего организма.</a:t>
            </a:r>
          </a:p>
          <a:p>
            <a:pPr marL="0" indent="0">
              <a:buNone/>
            </a:pPr>
            <a:endParaRPr lang="ru-RU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068960"/>
            <a:ext cx="5832648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586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32656"/>
            <a:ext cx="6336704" cy="5400599"/>
          </a:xfr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40227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27363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</a:rPr>
              <a:t>Распорядок этот дня</a:t>
            </a:r>
          </a:p>
          <a:p>
            <a:pPr marL="0" indent="0">
              <a:buNone/>
            </a:pP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</a:rPr>
              <a:t>Был написан для меня.</a:t>
            </a:r>
          </a:p>
          <a:p>
            <a:pPr marL="0" indent="0">
              <a:buNone/>
            </a:pP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</a:rPr>
              <a:t>Никуда не опоздаю,</a:t>
            </a:r>
          </a:p>
          <a:p>
            <a:pPr marL="0" indent="0">
              <a:buNone/>
            </a:pP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</a:rPr>
              <a:t>Ведь его я соблюдаю</a:t>
            </a:r>
            <a:endParaRPr lang="ru-RU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4365104"/>
            <a:ext cx="53285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Режим дня</a:t>
            </a:r>
            <a:endParaRPr lang="ru-RU" sz="5400" b="1" cap="all" spc="0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124233"/>
            <a:ext cx="1826059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92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ru-RU" sz="4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Что такое режим дня?</a:t>
            </a:r>
          </a:p>
          <a:p>
            <a:pPr marL="514350" indent="-514350">
              <a:buAutoNum type="arabicPeriod"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Каким должен быть режим дня школьника?</a:t>
            </a:r>
          </a:p>
          <a:p>
            <a:pPr marL="514350" indent="-514350">
              <a:buAutoNum type="arabicPeriod"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Зачем нужно соблюдать режим дня?</a:t>
            </a:r>
            <a:endParaRPr lang="ru-RU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73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dirty="0">
                <a:solidFill>
                  <a:srgbClr val="FF0000"/>
                </a:solidFill>
              </a:rPr>
              <a:t>Режим дня школьника </a:t>
            </a:r>
            <a:r>
              <a:rPr lang="ru-RU" sz="4800" dirty="0"/>
              <a:t>представляет собой распорядок бодрствования и сна, чередования различных видов деятельности и отдыха в течение суток.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64649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7.00 </a:t>
            </a:r>
            <a:r>
              <a:rPr lang="ru-RU" sz="6000" dirty="0" smtClean="0">
                <a:solidFill>
                  <a:schemeClr val="tx2"/>
                </a:solidFill>
              </a:rPr>
              <a:t>- Подъём</a:t>
            </a:r>
            <a:endParaRPr lang="ru-RU" sz="6000" dirty="0">
              <a:solidFill>
                <a:schemeClr val="tx2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340768"/>
            <a:ext cx="4833811" cy="4817852"/>
          </a:xfr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1901974" cy="2088232"/>
          </a:xfrm>
          <a:prstGeom prst="rect">
            <a:avLst/>
          </a:prstGeom>
        </p:spPr>
      </p:pic>
      <p:pic>
        <p:nvPicPr>
          <p:cNvPr id="7" name="Zvuk-Budil_nik (mp3cut.ru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92280" y="60249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566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>
                <a:solidFill>
                  <a:srgbClr val="FF0000"/>
                </a:solidFill>
              </a:rPr>
              <a:t>7.15 </a:t>
            </a:r>
            <a:r>
              <a:rPr lang="ru-RU" sz="6000" dirty="0" smtClean="0">
                <a:solidFill>
                  <a:srgbClr val="1F497D"/>
                </a:solidFill>
              </a:rPr>
              <a:t>– Утренняя зарядка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412776"/>
            <a:ext cx="4632896" cy="4608512"/>
          </a:xfrm>
        </p:spPr>
      </p:pic>
    </p:spTree>
    <p:extLst>
      <p:ext uri="{BB962C8B-B14F-4D97-AF65-F5344CB8AC3E}">
        <p14:creationId xmlns:p14="http://schemas.microsoft.com/office/powerpoint/2010/main" val="164098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7.30 </a:t>
            </a:r>
            <a:r>
              <a:rPr lang="ru-RU" sz="6000" dirty="0" smtClean="0">
                <a:solidFill>
                  <a:srgbClr val="1F497D"/>
                </a:solidFill>
              </a:rPr>
              <a:t>– Умываемся, чистим зубы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700808"/>
            <a:ext cx="4704521" cy="4896544"/>
          </a:xfrm>
        </p:spPr>
      </p:pic>
    </p:spTree>
    <p:extLst>
      <p:ext uri="{BB962C8B-B14F-4D97-AF65-F5344CB8AC3E}">
        <p14:creationId xmlns:p14="http://schemas.microsoft.com/office/powerpoint/2010/main" val="282835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7.40 </a:t>
            </a:r>
            <a:r>
              <a:rPr lang="ru-RU" sz="5400" dirty="0">
                <a:solidFill>
                  <a:srgbClr val="1F497D"/>
                </a:solidFill>
              </a:rPr>
              <a:t>– </a:t>
            </a:r>
            <a:r>
              <a:rPr lang="ru-RU" sz="5400" dirty="0" smtClean="0">
                <a:solidFill>
                  <a:srgbClr val="1F497D"/>
                </a:solidFill>
              </a:rPr>
              <a:t>Завтрак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268760"/>
            <a:ext cx="4908376" cy="4908376"/>
          </a:xfrm>
        </p:spPr>
      </p:pic>
    </p:spTree>
    <p:extLst>
      <p:ext uri="{BB962C8B-B14F-4D97-AF65-F5344CB8AC3E}">
        <p14:creationId xmlns:p14="http://schemas.microsoft.com/office/powerpoint/2010/main" val="415657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170</Words>
  <Application>Microsoft Office PowerPoint</Application>
  <PresentationFormat>Экран (4:3)</PresentationFormat>
  <Paragraphs>41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Окружающий мир </vt:lpstr>
      <vt:lpstr>Здоровье</vt:lpstr>
      <vt:lpstr>Презентация PowerPoint</vt:lpstr>
      <vt:lpstr>Презентация PowerPoint</vt:lpstr>
      <vt:lpstr>Презентация PowerPoint</vt:lpstr>
      <vt:lpstr>7.00 - Подъём</vt:lpstr>
      <vt:lpstr>7.15 – Утренняя зарядка</vt:lpstr>
      <vt:lpstr>7.30 – Умываемся, чистим зубы</vt:lpstr>
      <vt:lpstr>7.40 – Завтрак</vt:lpstr>
      <vt:lpstr>8.00-8.30 – Дорога в школу</vt:lpstr>
      <vt:lpstr>8.30 – 13.05 – Уроки в школе</vt:lpstr>
      <vt:lpstr>13.05-14.20 – Дорога домой, обед и отдых.</vt:lpstr>
      <vt:lpstr>14.20 – 16.00 – выполнение домашнего задания</vt:lpstr>
      <vt:lpstr>16.00 – Полдник</vt:lpstr>
      <vt:lpstr>16.20 -18.00 – Помощь по дому</vt:lpstr>
      <vt:lpstr>18.00 -21.00 – Ужин и игры</vt:lpstr>
      <vt:lpstr>21.00 – Отход ко сну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</dc:title>
  <dc:subject>окружающий мир</dc:subject>
  <dc:creator>corowina</dc:creator>
  <cp:lastModifiedBy>Lyudmila</cp:lastModifiedBy>
  <cp:revision>23</cp:revision>
  <dcterms:created xsi:type="dcterms:W3CDTF">2014-06-09T16:54:14Z</dcterms:created>
  <dcterms:modified xsi:type="dcterms:W3CDTF">2014-08-03T19:24:27Z</dcterms:modified>
</cp:coreProperties>
</file>