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8" r:id="rId4"/>
    <p:sldId id="257" r:id="rId5"/>
    <p:sldId id="259" r:id="rId6"/>
    <p:sldId id="260" r:id="rId7"/>
    <p:sldId id="263" r:id="rId8"/>
    <p:sldId id="264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37"/>
    <a:srgbClr val="FF7415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431E100-7767-4F52-9F9D-677A3F6F39C7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AF1B9E-DF53-4DC7-8A1D-C03D2EBE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428604"/>
            <a:ext cx="4071966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Тема мастер класса: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2500306"/>
            <a:ext cx="3786214" cy="342902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4900" dirty="0" smtClean="0"/>
              <a:t> </a:t>
            </a:r>
            <a:r>
              <a:rPr lang="ru-RU" sz="9800" b="1" dirty="0" smtClean="0"/>
              <a:t>«Использование технологии нетрадиционного рисования в патриотическом воспитании дошкольников»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Светличная Елена Алексеевна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b2fc4ac762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3219450" cy="3714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8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786742" cy="164307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 smtClean="0">
                <a:solidFill>
                  <a:schemeClr val="tx1"/>
                </a:solidFill>
                <a:cs typeface="Times New Roman" pitchFamily="18" charset="0"/>
              </a:rPr>
              <a:t>Выдавите </a:t>
            </a:r>
            <a:r>
              <a:rPr lang="ru-RU" sz="2700" b="1" dirty="0">
                <a:solidFill>
                  <a:schemeClr val="tx1"/>
                </a:solidFill>
                <a:cs typeface="Times New Roman" pitchFamily="18" charset="0"/>
              </a:rPr>
              <a:t>немного зубной </a:t>
            </a:r>
            <a:r>
              <a:rPr lang="ru-RU" sz="2700" b="1" dirty="0" smtClean="0">
                <a:solidFill>
                  <a:schemeClr val="tx1"/>
                </a:solidFill>
                <a:cs typeface="Times New Roman" pitchFamily="18" charset="0"/>
              </a:rPr>
              <a:t>пасты и смешайте её с краской</a:t>
            </a:r>
            <a:r>
              <a:rPr lang="ru-RU" sz="2700" b="1" dirty="0" smtClean="0">
                <a:solidFill>
                  <a:schemeClr val="tx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Documents and Settings\User\Мои документы\Мои рисунки\Новая папка (2)\IMG_1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35719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User\Мои документы\Мои рисунки\Новая папка (2)\IMG_1126.jpg"/>
          <p:cNvPicPr/>
          <p:nvPr/>
        </p:nvPicPr>
        <p:blipFill>
          <a:blip r:embed="rId3" cstate="print"/>
          <a:srcRect t="4806"/>
          <a:stretch>
            <a:fillRect/>
          </a:stretch>
        </p:blipFill>
        <p:spPr bwMode="auto">
          <a:xfrm>
            <a:off x="4714876" y="3143248"/>
            <a:ext cx="3571900" cy="297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9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7858180" cy="266429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b="1" dirty="0" smtClean="0">
                <a:solidFill>
                  <a:schemeClr val="tx1"/>
                </a:solidFill>
                <a:cs typeface="Times New Roman" pitchFamily="18" charset="0"/>
              </a:rPr>
              <a:t>У </a:t>
            </a:r>
            <a:r>
              <a:rPr lang="ru-RU" sz="3100" b="1" dirty="0">
                <a:solidFill>
                  <a:schemeClr val="tx1"/>
                </a:solidFill>
                <a:cs typeface="Times New Roman" pitchFamily="18" charset="0"/>
              </a:rPr>
              <a:t>вас должна, получится густая непрозрачная краска. Затем при помощи кисточки, рисуем. Так как зубная паста густая, поэтому для рисования лучше всего использовать кисточку с жестким </a:t>
            </a:r>
            <a:r>
              <a:rPr lang="ru-RU" sz="3100" b="1" dirty="0" smtClean="0">
                <a:solidFill>
                  <a:schemeClr val="tx1"/>
                </a:solidFill>
                <a:cs typeface="Times New Roman" pitchFamily="18" charset="0"/>
              </a:rPr>
              <a:t>ворсом.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C:\Documents and Settings\User\Мои документы\Мои рисунки\Новая папка (2)\IMG_1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41434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0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358114" cy="49731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Цель: 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повышение профессиональной компетентности в изобразительной деятельности. Поиск новых рациональных средств, форм и методов художественно-эстетического развития дошкольников.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58180" cy="3143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990099"/>
                </a:solidFill>
                <a:cs typeface="Times New Roman" pitchFamily="18" charset="0"/>
              </a:rPr>
              <a:t>Нетрадиционная техника</a:t>
            </a:r>
            <a:r>
              <a:rPr lang="en-US" sz="4400" b="1" dirty="0" smtClean="0">
                <a:solidFill>
                  <a:srgbClr val="990099"/>
                </a:solidFill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990099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990099"/>
                </a:solidFill>
                <a:cs typeface="Times New Roman" pitchFamily="18" charset="0"/>
              </a:rPr>
              <a:t>« Рисование </a:t>
            </a:r>
            <a:br>
              <a:rPr lang="ru-RU" sz="4400" b="1" dirty="0" smtClean="0">
                <a:solidFill>
                  <a:srgbClr val="990099"/>
                </a:solidFill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990099"/>
                </a:solidFill>
                <a:cs typeface="Times New Roman" pitchFamily="18" charset="0"/>
              </a:rPr>
              <a:t>солью»</a:t>
            </a:r>
            <a:endParaRPr lang="ru-RU" sz="4400" dirty="0">
              <a:solidFill>
                <a:srgbClr val="990099"/>
              </a:solidFill>
            </a:endParaRPr>
          </a:p>
        </p:txBody>
      </p:sp>
      <p:pic>
        <p:nvPicPr>
          <p:cNvPr id="1026" name="Picture 2" descr="G:\РИСУНКИ\3f0db87b86ec07f36d41ae583547b1d0_jpg.jpg"/>
          <p:cNvPicPr>
            <a:picLocks noChangeAspect="1" noChangeArrowheads="1"/>
          </p:cNvPicPr>
          <p:nvPr/>
        </p:nvPicPr>
        <p:blipFill>
          <a:blip r:embed="rId2" cstate="print"/>
          <a:srcRect t="1322"/>
          <a:stretch>
            <a:fillRect/>
          </a:stretch>
        </p:blipFill>
        <p:spPr bwMode="auto">
          <a:xfrm>
            <a:off x="2500298" y="3071810"/>
            <a:ext cx="4572032" cy="336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27664"/>
            <a:ext cx="7572428" cy="14012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Для работы нам понадобятся </a:t>
            </a:r>
            <a:r>
              <a:rPr lang="ru-RU" sz="4400" b="1" dirty="0" smtClean="0"/>
              <a:t>материалы: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• Лист белого картона; 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• Соль среднего помола; 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• Густой клей ПВА; 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• </a:t>
            </a:r>
            <a:r>
              <a:rPr lang="ru-RU" sz="2800" b="1" dirty="0">
                <a:solidFill>
                  <a:schemeClr val="tx1"/>
                </a:solidFill>
              </a:rPr>
              <a:t>Гуашь; 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• Простой карандаш; 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• Кисти </a:t>
            </a:r>
            <a:r>
              <a:rPr lang="ru-RU" sz="2800" b="1" dirty="0" smtClean="0">
                <a:solidFill>
                  <a:schemeClr val="tx1"/>
                </a:solidFill>
              </a:rPr>
              <a:t> для клея.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Пользователь\AppData\Local\Microsoft\Windows\Temporary Internet Files\Content.Word\IMG_1136.jpg"/>
          <p:cNvPicPr/>
          <p:nvPr/>
        </p:nvPicPr>
        <p:blipFill>
          <a:blip r:embed="rId2" cstate="print"/>
          <a:srcRect t="5128" b="2564"/>
          <a:stretch>
            <a:fillRect/>
          </a:stretch>
        </p:blipFill>
        <p:spPr bwMode="auto">
          <a:xfrm rot="5400000">
            <a:off x="5256075" y="2960949"/>
            <a:ext cx="374441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3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	Рисуем </a:t>
            </a:r>
            <a:r>
              <a:rPr lang="ru-RU" sz="3600" b="1" dirty="0">
                <a:solidFill>
                  <a:schemeClr val="tx1"/>
                </a:solidFill>
              </a:rPr>
              <a:t>изображение простым </a:t>
            </a:r>
            <a:r>
              <a:rPr lang="ru-RU" sz="3600" b="1" dirty="0" smtClean="0">
                <a:solidFill>
                  <a:schemeClr val="tx1"/>
                </a:solidFill>
              </a:rPr>
              <a:t>карандашом.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HaN\Desktop\06-fructe-de-colorat.gif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b="5644"/>
          <a:stretch/>
        </p:blipFill>
        <p:spPr bwMode="auto">
          <a:xfrm rot="5400000">
            <a:off x="2724176" y="1200709"/>
            <a:ext cx="3925520" cy="625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29618" cy="21870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	А </a:t>
            </a:r>
            <a:r>
              <a:rPr lang="ru-RU" sz="2800" b="1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теперь начинается самый творческий этап работы. Покрываем изображение (постепенно, небольшими кусочками) тонким слоем клея ПВА.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Содержимое 3" descr="C:\Documents and Settings\User\Мои документы\Мои рисунки\Новая папка (2)\IMG_11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3935372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C:\Documents and Settings\User\Мои документы\Мои рисунки\Новая папка (2)\IMG_111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365104"/>
            <a:ext cx="36004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282883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cs typeface="Times New Roman" pitchFamily="18" charset="0"/>
              </a:rPr>
              <a:t>	Кусочек, на который нанесли клей, посыпаем цветной солью </a:t>
            </a:r>
            <a:br>
              <a:rPr lang="ru-RU" sz="2800" b="1" dirty="0">
                <a:cs typeface="Times New Roman" pitchFamily="18" charset="0"/>
              </a:rPr>
            </a:br>
            <a:r>
              <a:rPr lang="ru-RU" sz="2800" b="1" dirty="0">
                <a:cs typeface="Times New Roman" pitchFamily="18" charset="0"/>
              </a:rPr>
              <a:t>(цвет может быть различный)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09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Вот 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такая необычная работа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у 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нас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получилась.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User\Мои документы\Мои рисунки\Новая папка (2)\IMG_1120.jpg"/>
          <p:cNvPicPr>
            <a:picLocks noGrp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14480" y="1857364"/>
            <a:ext cx="5715040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07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1810"/>
            <a:ext cx="7024744" cy="20988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8837"/>
                </a:solidFill>
                <a:cs typeface="Times New Roman" pitchFamily="18" charset="0"/>
              </a:rPr>
              <a:t>Нетрадиционная техника</a:t>
            </a:r>
            <a:r>
              <a:rPr lang="en-US" sz="4900" b="1" dirty="0" smtClean="0">
                <a:solidFill>
                  <a:srgbClr val="FF8837"/>
                </a:solidFill>
                <a:cs typeface="Times New Roman" pitchFamily="18" charset="0"/>
              </a:rPr>
              <a:t/>
            </a:r>
            <a:br>
              <a:rPr lang="en-US" sz="4900" b="1" dirty="0" smtClean="0">
                <a:solidFill>
                  <a:srgbClr val="FF8837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8837"/>
                </a:solidFill>
                <a:cs typeface="Times New Roman" pitchFamily="18" charset="0"/>
              </a:rPr>
              <a:t>« </a:t>
            </a:r>
            <a:r>
              <a:rPr lang="ru-RU" sz="4900" b="1" dirty="0">
                <a:solidFill>
                  <a:srgbClr val="FF8837"/>
                </a:solidFill>
                <a:cs typeface="Times New Roman" pitchFamily="18" charset="0"/>
              </a:rPr>
              <a:t>Рисование </a:t>
            </a:r>
            <a:r>
              <a:rPr lang="ru-RU" sz="4900" b="1" dirty="0" smtClean="0">
                <a:solidFill>
                  <a:srgbClr val="FF8837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8837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8837"/>
                </a:solidFill>
                <a:cs typeface="Times New Roman" pitchFamily="18" charset="0"/>
              </a:rPr>
              <a:t>зубной </a:t>
            </a:r>
            <a:br>
              <a:rPr lang="ru-RU" sz="4900" b="1" dirty="0" smtClean="0">
                <a:solidFill>
                  <a:srgbClr val="FF8837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8837"/>
                </a:solidFill>
                <a:cs typeface="Times New Roman" pitchFamily="18" charset="0"/>
              </a:rPr>
              <a:t>пастой</a:t>
            </a:r>
            <a:r>
              <a:rPr lang="ru-RU" sz="4900" b="1" dirty="0">
                <a:solidFill>
                  <a:srgbClr val="FF8837"/>
                </a:solidFill>
                <a:cs typeface="Times New Roman" pitchFamily="18" charset="0"/>
              </a:rPr>
              <a:t>»</a:t>
            </a:r>
            <a:r>
              <a:rPr lang="ru-RU" sz="4900" b="1" dirty="0">
                <a:cs typeface="Times New Roman" pitchFamily="18" charset="0"/>
              </a:rPr>
              <a:t/>
            </a:r>
            <a:br>
              <a:rPr lang="ru-RU" sz="4900" b="1" dirty="0"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3" name="Рисунок 2" descr="C:\Documents and Settings\User\Мои документы\Мои рисунки\Новая папка (2)\IMG_11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357430"/>
            <a:ext cx="3106574" cy="388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37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4286280" cy="43079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/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>
                <a:cs typeface="Times New Roman" pitchFamily="18" charset="0"/>
              </a:rPr>
              <a:t/>
            </a:r>
            <a:br>
              <a:rPr lang="ru-RU" sz="2800" b="1" dirty="0"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- бумага или     картон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;</a:t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- тюбик 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зубной пасты;</a:t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- гуашь;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- кисточки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;</a:t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- салфетка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;</a:t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- баночка 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с водой;</a:t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- зубочистки</a:t>
            </a: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ru-RU" sz="2800" b="1" dirty="0">
                <a:cs typeface="Times New Roman" pitchFamily="18" charset="0"/>
              </a:rPr>
              <a:t/>
            </a:r>
            <a:br>
              <a:rPr lang="ru-RU" sz="2800" b="1" dirty="0">
                <a:cs typeface="Times New Roman" pitchFamily="18" charset="0"/>
              </a:rPr>
            </a:br>
            <a:endParaRPr lang="ru-RU" sz="2800" b="1" dirty="0"/>
          </a:p>
        </p:txBody>
      </p:sp>
      <p:pic>
        <p:nvPicPr>
          <p:cNvPr id="3" name="Picture 2" descr="C:\Users\HaN\Desktop\2766_15ce9bfd1f1d24961338be777af498c0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t="2566"/>
          <a:stretch>
            <a:fillRect/>
          </a:stretch>
        </p:blipFill>
        <p:spPr bwMode="auto">
          <a:xfrm>
            <a:off x="4786314" y="2143116"/>
            <a:ext cx="3790442" cy="4173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472" y="714356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2D050"/>
                </a:solidFill>
                <a:cs typeface="Times New Roman" pitchFamily="18" charset="0"/>
              </a:rPr>
              <a:t>Для работы потребуются следующие материалы :</a:t>
            </a:r>
            <a:endParaRPr lang="ru-RU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171</TotalTime>
  <Words>41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Тема мастер класса: </vt:lpstr>
      <vt:lpstr>Цель:  повышение профессиональной компетентности в изобразительной деятельности. Поиск новых рациональных средств, форм и методов художественно-эстетического развития дошкольников.</vt:lpstr>
      <vt:lpstr>Нетрадиционная техника « Рисование  солью»</vt:lpstr>
      <vt:lpstr>Для работы нам понадобятся материалы:</vt:lpstr>
      <vt:lpstr> Рисуем изображение простым карандашом.</vt:lpstr>
      <vt:lpstr> А теперь начинается самый творческий этап работы. Покрываем изображение (постепенно, небольшими кусочками) тонким слоем клея ПВА. </vt:lpstr>
      <vt:lpstr>Вот такая необычная работа  у нас получилась.</vt:lpstr>
      <vt:lpstr>     Нетрадиционная техника « Рисование  зубной  пастой» </vt:lpstr>
      <vt:lpstr>  - бумага или     картон; - тюбик зубной пасты; - гуашь; - кисточки; - салфетка; - баночка с водой; - зубочистки. </vt:lpstr>
      <vt:lpstr> Выдавите немного зубной пасты и смешайте её с краской. </vt:lpstr>
      <vt:lpstr> У вас должна, получится густая непрозрачная краска. Затем при помощи кисточки, рисуем. Так как зубная паста густая, поэтому для рисования лучше всего использовать кисточку с жестким ворсом.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</dc:title>
  <dc:creator>HaN</dc:creator>
  <cp:lastModifiedBy>HaN</cp:lastModifiedBy>
  <cp:revision>26</cp:revision>
  <dcterms:created xsi:type="dcterms:W3CDTF">2015-03-14T14:03:29Z</dcterms:created>
  <dcterms:modified xsi:type="dcterms:W3CDTF">2015-04-30T18:13:44Z</dcterms:modified>
</cp:coreProperties>
</file>