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от семи недуг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2636912"/>
            <a:ext cx="4590900" cy="3941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4" y="1412776"/>
            <a:ext cx="389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Сорта лука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Строение лука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968552" cy="45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цветет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433262"/>
            <a:ext cx="5692060" cy="53285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Семена лука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40768"/>
            <a:ext cx="6192688" cy="52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 Каширин. Лук.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764704"/>
            <a:ext cx="684075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40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20688"/>
            <a:ext cx="676875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Лук от семи недуг</vt:lpstr>
      <vt:lpstr>Строение лука</vt:lpstr>
      <vt:lpstr>Лук цветет</vt:lpstr>
      <vt:lpstr>Семена лука</vt:lpstr>
      <vt:lpstr>А. Каширин. Лук.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UTILIZATOR</dc:creator>
  <cp:lastModifiedBy>ZZZ</cp:lastModifiedBy>
  <cp:revision>23</cp:revision>
  <dcterms:created xsi:type="dcterms:W3CDTF">2011-05-07T19:21:53Z</dcterms:created>
  <dcterms:modified xsi:type="dcterms:W3CDTF">2015-04-24T04:59:32Z</dcterms:modified>
</cp:coreProperties>
</file>