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тихи о войне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0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тихи о войне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4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тихи о войне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9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стихи о войн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7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стихи о войне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6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стихи о войне\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870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№ 48</dc:creator>
  <cp:lastModifiedBy>777</cp:lastModifiedBy>
  <cp:revision>1</cp:revision>
  <dcterms:created xsi:type="dcterms:W3CDTF">2015-04-23T09:41:23Z</dcterms:created>
  <dcterms:modified xsi:type="dcterms:W3CDTF">2015-04-23T09:49:48Z</dcterms:modified>
</cp:coreProperties>
</file>