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C590-5932-4EE2-A482-5AF05E73C35F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21D8B-26D9-4E16-B480-3D7476098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C590-5932-4EE2-A482-5AF05E73C35F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1D8B-26D9-4E16-B480-3D7476098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C590-5932-4EE2-A482-5AF05E73C35F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1D8B-26D9-4E16-B480-3D7476098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66C590-5932-4EE2-A482-5AF05E73C35F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8521D8B-26D9-4E16-B480-3D7476098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C590-5932-4EE2-A482-5AF05E73C35F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1D8B-26D9-4E16-B480-3D7476098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C590-5932-4EE2-A482-5AF05E73C35F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1D8B-26D9-4E16-B480-3D7476098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1D8B-26D9-4E16-B480-3D7476098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C590-5932-4EE2-A482-5AF05E73C35F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C590-5932-4EE2-A482-5AF05E73C35F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1D8B-26D9-4E16-B480-3D7476098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C590-5932-4EE2-A482-5AF05E73C35F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21D8B-26D9-4E16-B480-3D74760983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866C590-5932-4EE2-A482-5AF05E73C35F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8521D8B-26D9-4E16-B480-3D7476098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6C590-5932-4EE2-A482-5AF05E73C35F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21D8B-26D9-4E16-B480-3D7476098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866C590-5932-4EE2-A482-5AF05E73C35F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8521D8B-26D9-4E16-B480-3D74760983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06" y="1785926"/>
            <a:ext cx="4429156" cy="1143000"/>
          </a:xfrm>
        </p:spPr>
        <p:txBody>
          <a:bodyPr/>
          <a:lstStyle/>
          <a:p>
            <a:r>
              <a:rPr lang="ru-RU" sz="7200" dirty="0" smtClean="0"/>
              <a:t>РАЗНЫЕ </a:t>
            </a:r>
            <a:endParaRPr lang="ru-RU" sz="7200" dirty="0"/>
          </a:p>
        </p:txBody>
      </p:sp>
      <p:pic>
        <p:nvPicPr>
          <p:cNvPr id="4" name="Рисунок 3" descr="дом книги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6248" y="267888"/>
            <a:ext cx="4595818" cy="3446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357686" y="4143380"/>
            <a:ext cx="4429156" cy="11430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 2"/>
              <a:buNone/>
              <a:tabLst/>
              <a:defRPr/>
            </a:pPr>
            <a:r>
              <a:rPr lang="ru-RU" sz="7200" spc="100" dirty="0" smtClean="0">
                <a:solidFill>
                  <a:schemeClr val="tx2"/>
                </a:solidFill>
              </a:rPr>
              <a:t>ДОМА</a:t>
            </a:r>
            <a:r>
              <a:rPr kumimoji="0" lang="ru-RU" sz="72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7200" b="0" i="0" u="none" strike="noStrike" kern="1200" cap="none" spc="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деревян дом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286155"/>
            <a:ext cx="4476740" cy="3357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500166" y="71422"/>
            <a:ext cx="5715040" cy="107156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современные дома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современ.д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857232"/>
            <a:ext cx="7715304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овремен.дом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57232"/>
            <a:ext cx="7620000" cy="5422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овремен.дом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9" y="857232"/>
            <a:ext cx="7715304" cy="5600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43042" y="142852"/>
            <a:ext cx="5857916" cy="1071562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</a:t>
            </a:r>
            <a:r>
              <a:rPr kumimoji="0" lang="ru-RU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овременный</a:t>
            </a:r>
            <a:r>
              <a:rPr kumimoji="0" lang="ru-RU" sz="60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город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современ.город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928670"/>
            <a:ext cx="8319383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овремен.город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928671"/>
            <a:ext cx="8143932" cy="5414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современ.город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3" y="928670"/>
            <a:ext cx="8252619" cy="5467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714348" y="285728"/>
            <a:ext cx="7858180" cy="928694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7200" b="1" dirty="0" smtClean="0">
                <a:solidFill>
                  <a:schemeClr val="bg2">
                    <a:lumMod val="25000"/>
                  </a:schemeClr>
                </a:solidFill>
              </a:rPr>
              <a:t>Старые  деревянные  дома</a:t>
            </a: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7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старая изб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034" y="1357298"/>
            <a:ext cx="8153883" cy="5048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еревенская изб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42910" y="1071546"/>
            <a:ext cx="785818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642910" y="0"/>
            <a:ext cx="8072494" cy="92868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7200" dirty="0" smtClean="0">
                <a:solidFill>
                  <a:schemeClr val="bg2">
                    <a:lumMod val="25000"/>
                  </a:schemeClr>
                </a:solidFill>
              </a:rPr>
              <a:t>Деревянные дома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расписная изб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142984"/>
            <a:ext cx="8072494" cy="5429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еревян.дом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596" y="1142984"/>
            <a:ext cx="8374384" cy="5376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2214546" y="357166"/>
            <a:ext cx="4429156" cy="1143000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7200" dirty="0"/>
              <a:t> </a:t>
            </a:r>
            <a:r>
              <a:rPr lang="ru-RU" sz="7200" dirty="0" smtClean="0"/>
              <a:t>ДЕРЕВНЯ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деревня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8628" y="1357298"/>
            <a:ext cx="8286776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500166" y="0"/>
            <a:ext cx="5715040" cy="107156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ru-RU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</a:t>
            </a:r>
            <a:r>
              <a:rPr lang="ru-RU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аменные дома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кирпич.дом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57232"/>
            <a:ext cx="8068892" cy="5386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городской посело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53" y="857232"/>
            <a:ext cx="8224413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2857488" y="5786438"/>
            <a:ext cx="3214710" cy="1071562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поселок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71670" y="71414"/>
            <a:ext cx="4471990" cy="80012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Каменные  дома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 descr="дом кин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785794"/>
            <a:ext cx="8286809" cy="5721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дом книги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60" y="739550"/>
            <a:ext cx="8246182" cy="5761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14720" y="214290"/>
            <a:ext cx="2185974" cy="800120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ГОРОД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 descr="питер сверх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09438"/>
            <a:ext cx="8231214" cy="5491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-214338"/>
            <a:ext cx="5143536" cy="107632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bg1">
                    <a:lumMod val="50000"/>
                  </a:schemeClr>
                </a:solidFill>
              </a:rPr>
              <a:t>старый   город</a:t>
            </a:r>
            <a:endParaRPr lang="ru-RU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 descr="старый питер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857232"/>
            <a:ext cx="7929618" cy="5821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тарый пит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846516"/>
            <a:ext cx="7770142" cy="5654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тарый питер 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4360" y="714356"/>
            <a:ext cx="7955280" cy="5709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500166" y="71414"/>
            <a:ext cx="5715040" cy="928694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Санкт-Петербург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арка на двор.площад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785794"/>
            <a:ext cx="7643866" cy="5691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ворц площ ноч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857232"/>
            <a:ext cx="7572428" cy="5528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набережн.канал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02" y="857232"/>
            <a:ext cx="7375974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82</TotalTime>
  <Words>22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Каменные  дома</vt:lpstr>
      <vt:lpstr>ГОРОД</vt:lpstr>
      <vt:lpstr>старый   город</vt:lpstr>
      <vt:lpstr>Слайд 9</vt:lpstr>
      <vt:lpstr>Слайд 10</vt:lpstr>
      <vt:lpstr>Слайд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10</cp:revision>
  <dcterms:created xsi:type="dcterms:W3CDTF">2013-11-10T18:19:15Z</dcterms:created>
  <dcterms:modified xsi:type="dcterms:W3CDTF">2013-11-11T16:16:34Z</dcterms:modified>
</cp:coreProperties>
</file>