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4290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b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выбираем здоровый образ жизни»</a:t>
            </a:r>
            <a:endParaRPr lang="ru-RU" sz="6600" b="1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img1.liveinternet.ru/images/attach/c/4/78/479/78479663_lifesty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43380"/>
            <a:ext cx="2600885" cy="2714620"/>
          </a:xfrm>
          <a:prstGeom prst="rect">
            <a:avLst/>
          </a:prstGeom>
          <a:noFill/>
        </p:spPr>
      </p:pic>
      <p:pic>
        <p:nvPicPr>
          <p:cNvPr id="13316" name="Picture 4" descr="http://afisha.academ.org/storage/r/2011/07/08/2acb633069abf2fd17cdd6179d7aae0c.jpg?w=750&amp;h=5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286257"/>
            <a:ext cx="3071802" cy="2571744"/>
          </a:xfrm>
          <a:prstGeom prst="rect">
            <a:avLst/>
          </a:prstGeom>
          <a:noFill/>
        </p:spPr>
      </p:pic>
      <p:pic>
        <p:nvPicPr>
          <p:cNvPr id="13318" name="Picture 6" descr="http://www.med.uz/upload/medialibrary/343/343c3037a56924e2081a68a108c121a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2285984" cy="1607331"/>
          </a:xfrm>
          <a:prstGeom prst="rect">
            <a:avLst/>
          </a:prstGeom>
          <a:noFill/>
        </p:spPr>
      </p:pic>
      <p:pic>
        <p:nvPicPr>
          <p:cNvPr id="13320" name="Picture 8" descr="http://fotofilmi.ru/files/thumbs/300235579490071-bi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53267" y="0"/>
            <a:ext cx="2190733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714356"/>
            <a:ext cx="4000496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ПОДОРОЖНИК</a:t>
            </a:r>
            <a:endParaRPr lang="ru-RU" sz="4800" b="1" dirty="0"/>
          </a:p>
        </p:txBody>
      </p:sp>
      <p:pic>
        <p:nvPicPr>
          <p:cNvPr id="34818" name="Picture 2" descr="http://img.board.com.ua/a/1043875395/wm/4-lekarstvennoe-rastitelnoe-syire-ang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767"/>
            <a:ext cx="5072066" cy="6865768"/>
          </a:xfrm>
          <a:prstGeom prst="rect">
            <a:avLst/>
          </a:prstGeom>
          <a:noFill/>
        </p:spPr>
      </p:pic>
      <p:pic>
        <p:nvPicPr>
          <p:cNvPr id="34820" name="Picture 4" descr="http://img1.liveinternet.ru/images/attach/c/5/86/332/86332371_1259869_podorojni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5" y="2643182"/>
            <a:ext cx="4060653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14290"/>
            <a:ext cx="4286280" cy="1143000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ГИГИЕНА</a:t>
            </a:r>
            <a:endParaRPr lang="ru-RU" sz="8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2928934"/>
            <a:ext cx="5643602" cy="22145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moshkovo.bekovo.pnzreg.ru/files/moshkovo_bekovo_pnzreg_ru/12345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00628" cy="3119462"/>
          </a:xfrm>
          <a:prstGeom prst="rect">
            <a:avLst/>
          </a:prstGeom>
          <a:noFill/>
        </p:spPr>
      </p:pic>
      <p:pic>
        <p:nvPicPr>
          <p:cNvPr id="35844" name="Picture 4" descr="http://www.krasfun.ru/images/2011/11/4a6fd_0_705d6_a7bd8d8f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0" y="2924174"/>
            <a:ext cx="5905500" cy="3933826"/>
          </a:xfrm>
          <a:prstGeom prst="rect">
            <a:avLst/>
          </a:prstGeom>
          <a:noFill/>
        </p:spPr>
      </p:pic>
      <p:pic>
        <p:nvPicPr>
          <p:cNvPr id="35846" name="Picture 6" descr="http://omp.ucoz.com/_tbkp/333/hygiene3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23959"/>
            <a:ext cx="2428892" cy="3334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ЭПИДЕМИЯ</a:t>
            </a:r>
            <a:endParaRPr lang="ru-RU" sz="8000" b="1" dirty="0"/>
          </a:p>
        </p:txBody>
      </p:sp>
      <p:pic>
        <p:nvPicPr>
          <p:cNvPr id="36866" name="Picture 2" descr="http://pda.fedpress.ru/sites/fedpress/files/baynova_m/news/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38584"/>
            <a:ext cx="3907024" cy="2919416"/>
          </a:xfrm>
          <a:prstGeom prst="rect">
            <a:avLst/>
          </a:prstGeom>
          <a:noFill/>
        </p:spPr>
      </p:pic>
      <p:pic>
        <p:nvPicPr>
          <p:cNvPr id="36868" name="Picture 4" descr="http://med-info.ru/images/epidemiya_v_kana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64" y="1000108"/>
            <a:ext cx="5143536" cy="3429024"/>
          </a:xfrm>
          <a:prstGeom prst="rect">
            <a:avLst/>
          </a:prstGeom>
          <a:noFill/>
        </p:spPr>
      </p:pic>
      <p:pic>
        <p:nvPicPr>
          <p:cNvPr id="36870" name="Picture 6" descr="http://y.delfi.ua/norm/7696/705980_nmY96y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071546"/>
            <a:ext cx="2643206" cy="2643206"/>
          </a:xfrm>
          <a:prstGeom prst="rect">
            <a:avLst/>
          </a:prstGeom>
          <a:noFill/>
        </p:spPr>
      </p:pic>
      <p:pic>
        <p:nvPicPr>
          <p:cNvPr id="7176" name="Picture 8" descr="http://wemontreal.com/wp-content/uploads/2013/01/0004-005-Gripp-istochniki-i-puti-zarazhenija-500x3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929174"/>
            <a:ext cx="3071379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img1.liveinternet.ru/images/attach/c/8/100/603/100603379_z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86380" cy="4424386"/>
          </a:xfrm>
          <a:prstGeom prst="rect">
            <a:avLst/>
          </a:prstGeom>
          <a:noFill/>
        </p:spPr>
      </p:pic>
      <p:pic>
        <p:nvPicPr>
          <p:cNvPr id="37892" name="Picture 4" descr="http://img0.liveinternet.ru/images/attach/c/7/95/421/95421400_3925073_ar1295065056151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472" y="0"/>
            <a:ext cx="4000528" cy="3571876"/>
          </a:xfrm>
          <a:prstGeom prst="rect">
            <a:avLst/>
          </a:prstGeom>
          <a:noFill/>
        </p:spPr>
      </p:pic>
      <p:pic>
        <p:nvPicPr>
          <p:cNvPr id="37894" name="Picture 6" descr="http://mediasubs.ru/group/uploads/zd/zdorove-bez-vrachej-i-lekarstv-/image2/ctMzVjZS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785" y="3929066"/>
            <a:ext cx="3786215" cy="2625347"/>
          </a:xfrm>
          <a:prstGeom prst="rect">
            <a:avLst/>
          </a:prstGeom>
          <a:noFill/>
        </p:spPr>
      </p:pic>
      <p:pic>
        <p:nvPicPr>
          <p:cNvPr id="37896" name="Picture 8" descr="http://www.rgf.kemsu.ru/Content/userfiles/images/publicat/272224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4302494"/>
            <a:ext cx="3143272" cy="2555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ЗАКАЛИВАНИЕ</a:t>
            </a:r>
            <a:endParaRPr lang="ru-RU" sz="6000" b="1" dirty="0"/>
          </a:p>
        </p:txBody>
      </p:sp>
      <p:pic>
        <p:nvPicPr>
          <p:cNvPr id="38916" name="Picture 4" descr="http://www.t2home.ru/files/blogs/post_922/40aac8b257cf58e3ae4d2c35e12d60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3325" y="0"/>
            <a:ext cx="4030675" cy="2928958"/>
          </a:xfrm>
          <a:prstGeom prst="rect">
            <a:avLst/>
          </a:prstGeom>
          <a:noFill/>
        </p:spPr>
      </p:pic>
      <p:pic>
        <p:nvPicPr>
          <p:cNvPr id="38914" name="Picture 2" descr="http://www.maminpapin.ru/images/stories/Archi/Imunitet_reben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496"/>
            <a:ext cx="5446775" cy="4000504"/>
          </a:xfrm>
          <a:prstGeom prst="rect">
            <a:avLst/>
          </a:prstGeom>
          <a:noFill/>
        </p:spPr>
      </p:pic>
      <p:pic>
        <p:nvPicPr>
          <p:cNvPr id="6" name="Picture 2" descr="http://900igr.net/datai/fizkultura/Zagartovuvannja/0005-012-Zagartovuvannja-povtrja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643314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5372080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РЕЖИМ</a:t>
            </a:r>
            <a:endParaRPr lang="ru-RU" sz="8000" b="1" dirty="0"/>
          </a:p>
        </p:txBody>
      </p:sp>
      <p:pic>
        <p:nvPicPr>
          <p:cNvPr id="39938" name="Picture 2" descr="http://vpenze.ru/userfiles/old/newsinnerpic/rasporyadok_dnya.gif"/>
          <p:cNvPicPr>
            <a:picLocks noChangeAspect="1" noChangeArrowheads="1"/>
          </p:cNvPicPr>
          <p:nvPr/>
        </p:nvPicPr>
        <p:blipFill>
          <a:blip r:embed="rId2"/>
          <a:srcRect l="7609" r="11957"/>
          <a:stretch>
            <a:fillRect/>
          </a:stretch>
        </p:blipFill>
        <p:spPr bwMode="auto">
          <a:xfrm>
            <a:off x="214282" y="1500174"/>
            <a:ext cx="5286412" cy="4357718"/>
          </a:xfrm>
          <a:prstGeom prst="rect">
            <a:avLst/>
          </a:prstGeom>
          <a:noFill/>
        </p:spPr>
      </p:pic>
      <p:pic>
        <p:nvPicPr>
          <p:cNvPr id="39940" name="Picture 4" descr="http://cs301414.userapi.com/v301414968/7f4f/-PlFUJFTSb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2695" y="3643290"/>
            <a:ext cx="3951305" cy="3214710"/>
          </a:xfrm>
          <a:prstGeom prst="rect">
            <a:avLst/>
          </a:prstGeom>
          <a:noFill/>
        </p:spPr>
      </p:pic>
      <p:pic>
        <p:nvPicPr>
          <p:cNvPr id="4098" name="Picture 2" descr="http://www.gy.orb.ru/assets/images/foto_news/09-2013/regi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57166"/>
            <a:ext cx="3214710" cy="31504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1942"/>
            <a:ext cx="6043626" cy="22526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62" name="Picture 2" descr="http://ib3.keep4u.ru/b/2011/12/26/c9/c913d34dc4a99cb61d0ed727c7085c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534561"/>
            <a:ext cx="32170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СЕРДЦЕ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0638" y="571480"/>
            <a:ext cx="4043362" cy="114300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ЖЕЛУДОК</a:t>
            </a:r>
            <a:endParaRPr lang="ru-RU" sz="7200" b="1" dirty="0"/>
          </a:p>
        </p:txBody>
      </p:sp>
      <p:pic>
        <p:nvPicPr>
          <p:cNvPr id="41986" name="Picture 2" descr="http://p1.pkcdn.com/menschlichen-magen_1494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370"/>
            <a:ext cx="5072066" cy="7032370"/>
          </a:xfrm>
          <a:prstGeom prst="rect">
            <a:avLst/>
          </a:prstGeom>
          <a:noFill/>
        </p:spPr>
      </p:pic>
      <p:pic>
        <p:nvPicPr>
          <p:cNvPr id="41988" name="Picture 4" descr="http://humor.deport.ru/images/stories/zeludok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857496"/>
            <a:ext cx="3028113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4/84/36/84036874_2723451920x1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2"/>
            <a:ext cx="5389289" cy="3286148"/>
          </a:xfrm>
          <a:prstGeom prst="rect">
            <a:avLst/>
          </a:prstGeom>
          <a:noFill/>
        </p:spPr>
      </p:pic>
      <p:pic>
        <p:nvPicPr>
          <p:cNvPr id="1028" name="Picture 4" descr="http://www.severinform.ru/media/img/800x600_1308844838_zaryad-medici-r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9817" y="0"/>
            <a:ext cx="5594183" cy="35004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Зарядка</a:t>
            </a:r>
            <a:endParaRPr lang="ru-RU" sz="7200" b="1" dirty="0"/>
          </a:p>
        </p:txBody>
      </p:sp>
      <p:pic>
        <p:nvPicPr>
          <p:cNvPr id="1030" name="Picture 6" descr="http://zaholovok.com.ua/sites/default/files/u241/i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9750" y="4572008"/>
            <a:ext cx="3524250" cy="1971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5900750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БЕГ</a:t>
            </a:r>
            <a:endParaRPr lang="ru-RU" sz="8000" b="1" dirty="0"/>
          </a:p>
        </p:txBody>
      </p:sp>
      <p:pic>
        <p:nvPicPr>
          <p:cNvPr id="31748" name="Picture 4" descr="http://clip-arts.ru/data/media/132/running-1602-rn-02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0"/>
            <a:ext cx="2571736" cy="3982043"/>
          </a:xfrm>
          <a:prstGeom prst="rect">
            <a:avLst/>
          </a:prstGeom>
          <a:noFill/>
        </p:spPr>
      </p:pic>
      <p:pic>
        <p:nvPicPr>
          <p:cNvPr id="31750" name="Picture 6" descr="http://cs11257.userapi.com/v11257402/22f/lGm7oV5tFb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49936"/>
            <a:ext cx="6143636" cy="4808064"/>
          </a:xfrm>
          <a:prstGeom prst="rect">
            <a:avLst/>
          </a:prstGeom>
          <a:noFill/>
        </p:spPr>
      </p:pic>
      <p:pic>
        <p:nvPicPr>
          <p:cNvPr id="31752" name="Picture 8" descr="http://img0.liveinternet.ru/images/attach/c/1/59/913/59913504_0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4357694"/>
            <a:ext cx="2357422" cy="2014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6615130" cy="31813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football.ya1.ru/uploads/posts/2010-11/1290407885_ed7fc60c8b5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410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57884" y="285728"/>
            <a:ext cx="30800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БОЛЬ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57694"/>
            <a:ext cx="5686436" cy="19669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saratovlive.ru/content/doska/other/216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285728"/>
            <a:ext cx="23863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ВОДА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6686568" cy="29670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3794" name="Picture 2" descr="http://www.iskra-kungur.ru/uploads/posts/1361246172_x_52ea98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214290"/>
            <a:ext cx="62871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СНОУБОРДИНГ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http://www.art-saloon.ru/big/item_49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3472311"/>
            <a:ext cx="1428760" cy="33856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АЛЬПИНИЗМ</a:t>
            </a:r>
            <a:endParaRPr lang="ru-RU" sz="6000" b="1" dirty="0"/>
          </a:p>
        </p:txBody>
      </p:sp>
      <p:pic>
        <p:nvPicPr>
          <p:cNvPr id="34818" name="Picture 2" descr="http://totalrating.ru/i/6/b_5410Alpiniz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2857496"/>
            <a:ext cx="5334005" cy="4000504"/>
          </a:xfrm>
          <a:prstGeom prst="rect">
            <a:avLst/>
          </a:prstGeom>
          <a:noFill/>
        </p:spPr>
      </p:pic>
      <p:pic>
        <p:nvPicPr>
          <p:cNvPr id="34820" name="Picture 4" descr="http://www.tsogu.ru/media/photos/2009/12_10/tmpx5h_5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54" y="0"/>
            <a:ext cx="4786346" cy="3589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6472254" cy="29670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xn----dtbe1bdmeb7dyc.xn--p1ai/1/images/stories/yantar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20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0"/>
            <a:ext cx="46302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ВОЛЕЙБОЛ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tribuna-neo.ru/upload/iblock/5f3/10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95739"/>
            <a:ext cx="7358114" cy="48622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ЛЕГКИЕ</a:t>
            </a:r>
            <a:endParaRPr lang="ru-RU" sz="8000" b="1" dirty="0"/>
          </a:p>
        </p:txBody>
      </p:sp>
      <p:pic>
        <p:nvPicPr>
          <p:cNvPr id="36868" name="Picture 4" descr="http://www.aquavitaecorp.com/images-more/pnewb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46" y="0"/>
            <a:ext cx="2357454" cy="2157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i046.radikal.ru/0910/6c/57d715addc1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4" y="1"/>
            <a:ext cx="3809995" cy="28574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СТАРИК </a:t>
            </a:r>
            <a:br>
              <a:rPr lang="ru-RU" sz="7200" b="1" dirty="0" smtClean="0"/>
            </a:br>
            <a:r>
              <a:rPr lang="ru-RU" sz="7200" b="1" dirty="0" smtClean="0"/>
              <a:t>ХОТТАБЫЧ</a:t>
            </a:r>
            <a:endParaRPr lang="ru-RU" sz="7200" b="1" dirty="0"/>
          </a:p>
        </p:txBody>
      </p:sp>
      <p:pic>
        <p:nvPicPr>
          <p:cNvPr id="37890" name="Picture 2" descr="http://www.tv100.ru/img/1/3/1213_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214554"/>
            <a:ext cx="5804308" cy="4643446"/>
          </a:xfrm>
          <a:prstGeom prst="rect">
            <a:avLst/>
          </a:prstGeom>
          <a:noFill/>
        </p:spPr>
      </p:pic>
      <p:pic>
        <p:nvPicPr>
          <p:cNvPr id="37894" name="Picture 6" descr="http://gorodbg.ru/images/stories/world/animation_her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3643314"/>
            <a:ext cx="2520037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643446"/>
            <a:ext cx="4900618" cy="1143000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САНКИ</a:t>
            </a:r>
            <a:endParaRPr lang="ru-RU" sz="8000" b="1" dirty="0"/>
          </a:p>
        </p:txBody>
      </p:sp>
      <p:pic>
        <p:nvPicPr>
          <p:cNvPr id="38914" name="Picture 2" descr="http://www.baby.ru/storage/c/3/0/a/1562684.84124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760490"/>
            <a:ext cx="5357818" cy="3097510"/>
          </a:xfrm>
          <a:prstGeom prst="rect">
            <a:avLst/>
          </a:prstGeom>
          <a:noFill/>
        </p:spPr>
      </p:pic>
      <p:pic>
        <p:nvPicPr>
          <p:cNvPr id="38918" name="Picture 6" descr="http://s52.radikal.ru/i136/1012/0e/b94b1576609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786578" cy="3952905"/>
          </a:xfrm>
          <a:prstGeom prst="rect">
            <a:avLst/>
          </a:prstGeom>
          <a:noFill/>
        </p:spPr>
      </p:pic>
      <p:pic>
        <p:nvPicPr>
          <p:cNvPr id="38920" name="Picture 8" descr="http://s002.radikal.ru/i199/1002/c0/40ef663d493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714356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642918"/>
            <a:ext cx="3500430" cy="114300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ЗДОРОВЬЕ</a:t>
            </a:r>
            <a:endParaRPr lang="ru-RU" sz="5400" b="1" dirty="0"/>
          </a:p>
        </p:txBody>
      </p:sp>
      <p:pic>
        <p:nvPicPr>
          <p:cNvPr id="39938" name="Picture 2" descr="http://citomedicine.ru/wp-content/uploads/2012/08/2814056_f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1189"/>
            <a:ext cx="5500694" cy="6909189"/>
          </a:xfrm>
          <a:prstGeom prst="rect">
            <a:avLst/>
          </a:prstGeom>
          <a:noFill/>
        </p:spPr>
      </p:pic>
      <p:pic>
        <p:nvPicPr>
          <p:cNvPr id="39940" name="Picture 4" descr="http://inspiredwellness.com/wp-content/uploads/2012/07/HealthyHea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1896" y="2786058"/>
            <a:ext cx="341210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БИНТ</a:t>
            </a:r>
            <a:endParaRPr lang="ru-RU" sz="8000" b="1" dirty="0"/>
          </a:p>
        </p:txBody>
      </p:sp>
      <p:pic>
        <p:nvPicPr>
          <p:cNvPr id="27650" name="Picture 2" descr="http://www.medkrug.ru/web/uploads/eapteka/b9/b999/k375834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928670"/>
            <a:ext cx="8126892" cy="2952771"/>
          </a:xfrm>
          <a:prstGeom prst="rect">
            <a:avLst/>
          </a:prstGeom>
          <a:noFill/>
        </p:spPr>
      </p:pic>
      <p:pic>
        <p:nvPicPr>
          <p:cNvPr id="27652" name="Picture 4" descr="http://www.wnd.su/uploads/posts/2011-05/1305792448_12.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357562"/>
            <a:ext cx="4397532" cy="3500438"/>
          </a:xfrm>
          <a:prstGeom prst="rect">
            <a:avLst/>
          </a:prstGeom>
          <a:noFill/>
        </p:spPr>
      </p:pic>
      <p:pic>
        <p:nvPicPr>
          <p:cNvPr id="16386" name="Picture 2" descr="http://content5.videojug.com/cc/cc5bb91a-b7a0-44a1-aaef-08624580c808/how-to-bandage-a-hand.WideProm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143380"/>
            <a:ext cx="3892404" cy="2190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357166"/>
            <a:ext cx="4286248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Проветривание</a:t>
            </a:r>
            <a:endParaRPr lang="ru-RU" sz="4800" b="1" dirty="0"/>
          </a:p>
        </p:txBody>
      </p:sp>
      <p:pic>
        <p:nvPicPr>
          <p:cNvPr id="28674" name="Picture 2" descr="http://www.greenpeace.org/russia/ReSizes/OriginalWatermarked/Global/russia/image/2008/6/2045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693"/>
            <a:ext cx="4857752" cy="6884694"/>
          </a:xfrm>
          <a:prstGeom prst="rect">
            <a:avLst/>
          </a:prstGeom>
          <a:noFill/>
        </p:spPr>
      </p:pic>
      <p:pic>
        <p:nvPicPr>
          <p:cNvPr id="28676" name="Picture 4" descr="http://viks.com.ua/sup/images/uhod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785926"/>
            <a:ext cx="3497484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6543692" cy="32527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www.spaghettifile.com/data/2009_06_08/www.spaghettifile.com_img_5928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63010" y="5286388"/>
            <a:ext cx="33809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</a:rPr>
              <a:t>ГЛАЗА</a:t>
            </a:r>
            <a:endParaRPr lang="ru-RU" sz="8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0826" y="704088"/>
            <a:ext cx="2185974" cy="1143000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СОК</a:t>
            </a:r>
            <a:endParaRPr lang="ru-RU" sz="8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14884"/>
            <a:ext cx="3043230" cy="16097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www.fresh.gurman-spb.ru/images/tovar/big1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51892" cy="6858000"/>
          </a:xfrm>
          <a:prstGeom prst="rect">
            <a:avLst/>
          </a:prstGeom>
          <a:noFill/>
        </p:spPr>
      </p:pic>
      <p:pic>
        <p:nvPicPr>
          <p:cNvPr id="13314" name="Picture 2" descr="http://shop.servisistanbul.com.tr/Data/Kategori/1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2714620"/>
            <a:ext cx="320613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0570"/>
            <a:ext cx="5757874" cy="18240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ok.ya1.ru/uploads/posts/2013-06/1371257836_2343078_841fab4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38561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14290"/>
            <a:ext cx="58579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КУРЕНИЕ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6190"/>
            <a:ext cx="6615130" cy="25384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www.teleport2001.ru/files/teleport/images/2013/04/19/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0"/>
            <a:ext cx="70262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</a:rPr>
              <a:t>КИПЯЧЕНИЕ</a:t>
            </a:r>
            <a:endParaRPr lang="ru-RU" sz="8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/>
              <a:t>АПТЕЧКА</a:t>
            </a:r>
            <a:endParaRPr lang="ru-RU" sz="8000" b="1" dirty="0"/>
          </a:p>
        </p:txBody>
      </p:sp>
      <p:pic>
        <p:nvPicPr>
          <p:cNvPr id="33794" name="Picture 2" descr="http://www.kti.ru/forum/img/usersf/pic_163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5349446" cy="4071966"/>
          </a:xfrm>
          <a:prstGeom prst="rect">
            <a:avLst/>
          </a:prstGeom>
          <a:noFill/>
        </p:spPr>
      </p:pic>
      <p:pic>
        <p:nvPicPr>
          <p:cNvPr id="33796" name="Picture 4" descr="http://sanatate.md/data/pic/news/0039/3924/5_60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929066"/>
            <a:ext cx="3905245" cy="2928934"/>
          </a:xfrm>
          <a:prstGeom prst="rect">
            <a:avLst/>
          </a:prstGeom>
          <a:noFill/>
        </p:spPr>
      </p:pic>
      <p:pic>
        <p:nvPicPr>
          <p:cNvPr id="10242" name="Picture 2" descr="http://juraveinik.ru/wp-content/uploads/2011/11/58c1a04c497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643050"/>
            <a:ext cx="330951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26</Words>
  <PresentationFormat>Экран (4:3)</PresentationFormat>
  <Paragraphs>26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Викторина «Мы выбираем здоровый образ жизни»</vt:lpstr>
      <vt:lpstr>Слайд 2</vt:lpstr>
      <vt:lpstr>БИНТ</vt:lpstr>
      <vt:lpstr>Проветривание</vt:lpstr>
      <vt:lpstr>Слайд 5</vt:lpstr>
      <vt:lpstr>СОК</vt:lpstr>
      <vt:lpstr>Слайд 7</vt:lpstr>
      <vt:lpstr>Слайд 8</vt:lpstr>
      <vt:lpstr>АПТЕЧКА</vt:lpstr>
      <vt:lpstr>ПОДОРОЖНИК</vt:lpstr>
      <vt:lpstr>ГИГИЕНА</vt:lpstr>
      <vt:lpstr>ЭПИДЕМИЯ</vt:lpstr>
      <vt:lpstr>Слайд 13</vt:lpstr>
      <vt:lpstr>ЗАКАЛИВАНИЕ</vt:lpstr>
      <vt:lpstr>РЕЖИМ</vt:lpstr>
      <vt:lpstr>Слайд 16</vt:lpstr>
      <vt:lpstr>ЖЕЛУДОК</vt:lpstr>
      <vt:lpstr>Зарядка</vt:lpstr>
      <vt:lpstr>БЕГ</vt:lpstr>
      <vt:lpstr>Слайд 20</vt:lpstr>
      <vt:lpstr>Слайд 21</vt:lpstr>
      <vt:lpstr>АЛЬПИНИЗМ</vt:lpstr>
      <vt:lpstr>Слайд 23</vt:lpstr>
      <vt:lpstr>ЛЕГКИЕ</vt:lpstr>
      <vt:lpstr>СТАРИК  ХОТТАБЫЧ</vt:lpstr>
      <vt:lpstr>САНКИ</vt:lpstr>
      <vt:lpstr>ЗДОРОВЬЕ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«Мы выбираем здоровый образ жизни»</dc:title>
  <dc:creator>Администратор</dc:creator>
  <cp:lastModifiedBy>user</cp:lastModifiedBy>
  <cp:revision>30</cp:revision>
  <dcterms:created xsi:type="dcterms:W3CDTF">2014-01-25T13:51:18Z</dcterms:created>
  <dcterms:modified xsi:type="dcterms:W3CDTF">2015-04-28T20:38:26Z</dcterms:modified>
</cp:coreProperties>
</file>