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ГБОУ ЦЛПДО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«Зима весну пугает, да всё равно тает»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1 класс надомного обучения</a:t>
            </a:r>
          </a:p>
          <a:p>
            <a:pPr algn="ctr"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Провели: Учитель-логопед </a:t>
            </a:r>
            <a:r>
              <a:rPr lang="ru-RU" sz="5500" b="1" dirty="0" err="1" smtClean="0">
                <a:latin typeface="Times New Roman" pitchFamily="18" charset="0"/>
                <a:cs typeface="Times New Roman" pitchFamily="18" charset="0"/>
              </a:rPr>
              <a:t>Ладович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К.С.</a:t>
            </a:r>
          </a:p>
          <a:p>
            <a:pPr algn="ctr"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       Учитель-дефектолог Кременецкая М.И.</a:t>
            </a:r>
          </a:p>
          <a:p>
            <a:pPr algn="ctr"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</a:p>
          <a:p>
            <a:pPr algn="ctr"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2014 год</a:t>
            </a:r>
          </a:p>
          <a:p>
            <a:endParaRPr lang="ru-RU" dirty="0"/>
          </a:p>
        </p:txBody>
      </p:sp>
      <p:pic>
        <p:nvPicPr>
          <p:cNvPr id="1027" name="Picture 3" descr="D:\Documents and Settings\Admin\Рабочий стол\19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57298"/>
            <a:ext cx="462266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Documents and Settings\Admin\Рабочий стол\по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66" y="357166"/>
            <a:ext cx="9215466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ocuments and Settings\Admin\Рабочий стол\подс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7.22222E-6 7.40741E-7 C 0.35903 0.2706 0.71823 0.54121 0.72119 0.6382 C 0.72414 0.73519 0.00521 0.70834 0.01806 0.58172 C 0.03091 0.4551 0.80799 -0.05463 0.79844 -0.12129 C 0.78889 -0.18796 0.02049 0.11667 -0.0394 0.18172 C -0.0993 0.24676 0.36632 0.26713 0.43924 0.26852 C 0.51216 0.26991 0.40695 0.21551 0.39844 0.18982 C 0.38994 0.16412 0.38994 0.12755 0.38785 0.11505 " pathEditMode="relative" ptsTypes="aaaaaaaA">
                                      <p:cBhvr>
                                        <p:cTn id="6" dur="3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/>
              <a:t>МОЛОДЦЫ!!!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Documents and Settings\Admin\Рабочий стол\0834c53b854ac7d599978debd4ef33ee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6124"/>
            <a:ext cx="4163574" cy="3125883"/>
          </a:xfrm>
          <a:prstGeom prst="rect">
            <a:avLst/>
          </a:prstGeom>
          <a:noFill/>
        </p:spPr>
      </p:pic>
      <p:pic>
        <p:nvPicPr>
          <p:cNvPr id="2052" name="Picture 4" descr="D:\Documents and Settings\Admin\Рабочий стол\1292053880_771342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7"/>
            <a:ext cx="397048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cuments and Settings\Admin\Рабочий стол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357562"/>
            <a:ext cx="4095758" cy="3071810"/>
          </a:xfrm>
          <a:prstGeom prst="rect">
            <a:avLst/>
          </a:prstGeom>
          <a:noFill/>
        </p:spPr>
      </p:pic>
      <p:pic>
        <p:nvPicPr>
          <p:cNvPr id="5" name="Picture 2" descr="D:\Documents and Settings\Admin\Рабочий стол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81002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«Зима весну пугает, да всё равно тает»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ПРОТАЛИНА</a:t>
            </a:r>
          </a:p>
          <a:p>
            <a:pPr algn="ctr">
              <a:buNone/>
            </a:pPr>
            <a:r>
              <a:rPr lang="ru-RU" b="1" dirty="0" smtClean="0"/>
              <a:t>ВЕСНА</a:t>
            </a:r>
          </a:p>
          <a:p>
            <a:pPr algn="ctr">
              <a:buNone/>
            </a:pPr>
            <a:r>
              <a:rPr lang="ru-RU" b="1" dirty="0" smtClean="0"/>
              <a:t>КАПЕЛЬ</a:t>
            </a:r>
          </a:p>
          <a:p>
            <a:pPr algn="ctr">
              <a:buNone/>
            </a:pPr>
            <a:r>
              <a:rPr lang="ru-RU" b="1" dirty="0" smtClean="0"/>
              <a:t>МАРТ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СОСУЛЬКА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РУЧЬИ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ПОДСНЕЖНИК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АПРЕЛЬ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ПЕРВОЦВЕТ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ГРАЧ</a:t>
            </a:r>
          </a:p>
          <a:p>
            <a:pPr algn="ctr">
              <a:buNone/>
            </a:pPr>
            <a:r>
              <a:rPr lang="ru-RU" b="1" dirty="0" smtClean="0"/>
              <a:t>МАЙ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Snow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3286148" cy="2990886"/>
          </a:xfrm>
          <a:prstGeom prst="rect">
            <a:avLst/>
          </a:prstGeom>
          <a:noFill/>
        </p:spPr>
      </p:pic>
      <p:pic>
        <p:nvPicPr>
          <p:cNvPr id="1027" name="Picture 3" descr="D:\Documents and Settings\Admin\Рабочий стол\74676147_3649429_ruchejo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214842" cy="3161132"/>
          </a:xfrm>
          <a:prstGeom prst="rect">
            <a:avLst/>
          </a:prstGeom>
          <a:noFill/>
        </p:spPr>
      </p:pic>
      <p:pic>
        <p:nvPicPr>
          <p:cNvPr id="1028" name="Picture 4" descr="D:\Documents and Settings\Admin\Рабочий стол\71593750_1299330070_08320081231161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8200" y="357166"/>
            <a:ext cx="4225496" cy="3000396"/>
          </a:xfrm>
          <a:prstGeom prst="rect">
            <a:avLst/>
          </a:prstGeom>
          <a:noFill/>
        </p:spPr>
      </p:pic>
      <p:pic>
        <p:nvPicPr>
          <p:cNvPr id="1029" name="Picture 5" descr="D:\Documents and Settings\Admin\Рабочий стол\81112071_d8b08c0f0d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357562"/>
            <a:ext cx="2521362" cy="3383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Documents and Settings\Admin\Рабочий стол\Snow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71966" cy="3707701"/>
          </a:xfrm>
          <a:prstGeom prst="rect">
            <a:avLst/>
          </a:prstGeom>
          <a:noFill/>
        </p:spPr>
      </p:pic>
      <p:pic>
        <p:nvPicPr>
          <p:cNvPr id="6" name="Picture 3" descr="D:\Documents and Settings\Admin\Рабочий стол\74676147_3649429_ruchejo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Documents and Settings\Admin\Рабочий стол\74676147_3649429_ruchejok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ocuments and Settings\Admin\Рабочий стол\Snow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786710" cy="7090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ГБОУ ЦЛПДО «Зима весну пугает, да всё равно тает»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ЦЛПДО «Зима весну пугает, да всё равно тает» </dc:title>
  <cp:lastModifiedBy>Kristina</cp:lastModifiedBy>
  <cp:revision>9</cp:revision>
  <dcterms:modified xsi:type="dcterms:W3CDTF">2014-02-23T11:07:42Z</dcterms:modified>
</cp:coreProperties>
</file>