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75" r:id="rId2"/>
    <p:sldId id="273" r:id="rId3"/>
    <p:sldId id="276" r:id="rId4"/>
    <p:sldId id="277" r:id="rId5"/>
    <p:sldId id="278" r:id="rId6"/>
    <p:sldId id="279" r:id="rId7"/>
    <p:sldId id="280" r:id="rId8"/>
    <p:sldId id="258" r:id="rId9"/>
    <p:sldId id="282" r:id="rId10"/>
    <p:sldId id="283" r:id="rId11"/>
    <p:sldId id="284" r:id="rId12"/>
    <p:sldId id="285" r:id="rId13"/>
    <p:sldId id="286" r:id="rId14"/>
    <p:sldId id="287" r:id="rId15"/>
    <p:sldId id="291" r:id="rId16"/>
    <p:sldId id="288" r:id="rId17"/>
    <p:sldId id="290" r:id="rId18"/>
    <p:sldId id="29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FF00"/>
    <a:srgbClr val="CC00FF"/>
    <a:srgbClr val="0000FF"/>
    <a:srgbClr val="FFFF66"/>
    <a:srgbClr val="00FF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06B41-0314-4F2B-9F82-634CD0138487}" type="doc">
      <dgm:prSet loTypeId="urn:microsoft.com/office/officeart/2005/8/layout/default#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D7CF2378-A5C6-4A43-A7F3-757640C34D1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«Зеркало»</a:t>
          </a:r>
          <a:endParaRPr lang="ru-RU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947D04-A510-4D71-8FF8-221668F4DDE1}" type="parTrans" cxnId="{7F7A5F3C-9505-4FAD-9955-BA734FF56D79}">
      <dgm:prSet/>
      <dgm:spPr/>
      <dgm:t>
        <a:bodyPr/>
        <a:lstStyle/>
        <a:p>
          <a:endParaRPr lang="ru-RU"/>
        </a:p>
      </dgm:t>
    </dgm:pt>
    <dgm:pt modelId="{1F2615A7-2D49-43BD-AE48-99E2C5B503CC}" type="sibTrans" cxnId="{7F7A5F3C-9505-4FAD-9955-BA734FF56D79}">
      <dgm:prSet/>
      <dgm:spPr/>
      <dgm:t>
        <a:bodyPr/>
        <a:lstStyle/>
        <a:p>
          <a:endParaRPr lang="ru-RU"/>
        </a:p>
      </dgm:t>
    </dgm:pt>
    <dgm:pt modelId="{3FD647C5-24DD-4BA2-ABB4-7DE224FD4B4B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«Зажгите в сердце солнышко»</a:t>
          </a:r>
          <a:endParaRPr lang="ru-RU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B8F075-B04B-4749-807A-D1555CDBB017}" type="parTrans" cxnId="{770D28B4-76A3-4239-92A8-B5575C0D8442}">
      <dgm:prSet/>
      <dgm:spPr/>
      <dgm:t>
        <a:bodyPr/>
        <a:lstStyle/>
        <a:p>
          <a:endParaRPr lang="ru-RU"/>
        </a:p>
      </dgm:t>
    </dgm:pt>
    <dgm:pt modelId="{A40337E8-E784-400E-AC91-2D57530DB064}" type="sibTrans" cxnId="{770D28B4-76A3-4239-92A8-B5575C0D8442}">
      <dgm:prSet/>
      <dgm:spPr/>
      <dgm:t>
        <a:bodyPr/>
        <a:lstStyle/>
        <a:p>
          <a:endParaRPr lang="ru-RU"/>
        </a:p>
      </dgm:t>
    </dgm:pt>
    <dgm:pt modelId="{654F9781-E46A-4634-8B8A-4415BCA466F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«Большое доброе животное»</a:t>
          </a:r>
          <a:endParaRPr lang="ru-RU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CCDC41-E9FC-4BAF-A645-B37EFC01362A}" type="parTrans" cxnId="{D63D7819-BF22-48BE-BD08-1551A7199078}">
      <dgm:prSet/>
      <dgm:spPr/>
      <dgm:t>
        <a:bodyPr/>
        <a:lstStyle/>
        <a:p>
          <a:endParaRPr lang="ru-RU"/>
        </a:p>
      </dgm:t>
    </dgm:pt>
    <dgm:pt modelId="{2DE7889B-6960-4604-BC6C-D86C6BEF8E23}" type="sibTrans" cxnId="{D63D7819-BF22-48BE-BD08-1551A7199078}">
      <dgm:prSet/>
      <dgm:spPr/>
      <dgm:t>
        <a:bodyPr/>
        <a:lstStyle/>
        <a:p>
          <a:endParaRPr lang="ru-RU"/>
        </a:p>
      </dgm:t>
    </dgm:pt>
    <dgm:pt modelId="{BA0E5F47-2614-43B0-925F-F639351288DB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«Золотая рыбка»</a:t>
          </a:r>
          <a:endParaRPr lang="ru-RU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306151-0226-42DD-9416-4CFA999D5032}" type="parTrans" cxnId="{24E1FB81-0D23-4255-A17E-DC1D273BA633}">
      <dgm:prSet/>
      <dgm:spPr/>
      <dgm:t>
        <a:bodyPr/>
        <a:lstStyle/>
        <a:p>
          <a:endParaRPr lang="ru-RU"/>
        </a:p>
      </dgm:t>
    </dgm:pt>
    <dgm:pt modelId="{3884E292-CF67-4C9C-8682-593DA678DE89}" type="sibTrans" cxnId="{24E1FB81-0D23-4255-A17E-DC1D273BA633}">
      <dgm:prSet/>
      <dgm:spPr/>
      <dgm:t>
        <a:bodyPr/>
        <a:lstStyle/>
        <a:p>
          <a:endParaRPr lang="ru-RU"/>
        </a:p>
      </dgm:t>
    </dgm:pt>
    <dgm:pt modelId="{371C0935-2CC4-4143-A0F3-E64148BBD986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«Дерево»</a:t>
          </a:r>
          <a:endParaRPr lang="ru-RU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EDE4EB-48BA-42FD-AFF4-8904F53D6F8C}" type="parTrans" cxnId="{C1903630-7873-4FD4-86AB-64EC03DDCA55}">
      <dgm:prSet/>
      <dgm:spPr/>
      <dgm:t>
        <a:bodyPr/>
        <a:lstStyle/>
        <a:p>
          <a:endParaRPr lang="ru-RU"/>
        </a:p>
      </dgm:t>
    </dgm:pt>
    <dgm:pt modelId="{A3BD1938-201D-4A49-96C1-EA2B608502B8}" type="sibTrans" cxnId="{C1903630-7873-4FD4-86AB-64EC03DDCA55}">
      <dgm:prSet/>
      <dgm:spPr/>
      <dgm:t>
        <a:bodyPr/>
        <a:lstStyle/>
        <a:p>
          <a:endParaRPr lang="ru-RU"/>
        </a:p>
      </dgm:t>
    </dgm:pt>
    <dgm:pt modelId="{9FBFCC55-DA00-4F9F-80A0-6E936550F4A2}" type="pres">
      <dgm:prSet presAssocID="{59406B41-0314-4F2B-9F82-634CD01384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a-RU"/>
        </a:p>
      </dgm:t>
    </dgm:pt>
    <dgm:pt modelId="{F085E7A2-1975-41B8-979C-7360EA3DB7D1}" type="pres">
      <dgm:prSet presAssocID="{D7CF2378-A5C6-4A43-A7F3-757640C34D17}" presName="node" presStyleLbl="node1" presStyleIdx="0" presStyleCnt="5" custLinFactNeighborX="-456" custLinFactNeighborY="-128">
        <dgm:presLayoutVars>
          <dgm:bulletEnabled val="1"/>
        </dgm:presLayoutVars>
      </dgm:prSet>
      <dgm:spPr/>
      <dgm:t>
        <a:bodyPr/>
        <a:lstStyle/>
        <a:p>
          <a:endParaRPr lang="ba-RU"/>
        </a:p>
      </dgm:t>
    </dgm:pt>
    <dgm:pt modelId="{593D5FAD-0FFB-4387-9D67-B8C376AA9164}" type="pres">
      <dgm:prSet presAssocID="{1F2615A7-2D49-43BD-AE48-99E2C5B503CC}" presName="sibTrans" presStyleCnt="0"/>
      <dgm:spPr/>
      <dgm:t>
        <a:bodyPr/>
        <a:lstStyle/>
        <a:p>
          <a:endParaRPr lang="ru-RU"/>
        </a:p>
      </dgm:t>
    </dgm:pt>
    <dgm:pt modelId="{0F34B3C6-AA3A-4D5F-AFD7-A6183B3B280A}" type="pres">
      <dgm:prSet presAssocID="{3FD647C5-24DD-4BA2-ABB4-7DE224FD4B4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2544F-AF3C-4414-A7BD-5DF339EFA7B9}" type="pres">
      <dgm:prSet presAssocID="{A40337E8-E784-400E-AC91-2D57530DB064}" presName="sibTrans" presStyleCnt="0"/>
      <dgm:spPr/>
      <dgm:t>
        <a:bodyPr/>
        <a:lstStyle/>
        <a:p>
          <a:endParaRPr lang="ru-RU"/>
        </a:p>
      </dgm:t>
    </dgm:pt>
    <dgm:pt modelId="{8E0E4C72-7C5F-4F52-8657-90000FD31E96}" type="pres">
      <dgm:prSet presAssocID="{654F9781-E46A-4634-8B8A-4415BCA466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a-RU"/>
        </a:p>
      </dgm:t>
    </dgm:pt>
    <dgm:pt modelId="{F2B6ED64-FE40-408B-B405-918C58848747}" type="pres">
      <dgm:prSet presAssocID="{2DE7889B-6960-4604-BC6C-D86C6BEF8E23}" presName="sibTrans" presStyleCnt="0"/>
      <dgm:spPr/>
      <dgm:t>
        <a:bodyPr/>
        <a:lstStyle/>
        <a:p>
          <a:endParaRPr lang="ru-RU"/>
        </a:p>
      </dgm:t>
    </dgm:pt>
    <dgm:pt modelId="{BEFAC373-71A1-47D2-A3A9-B6FEDAF0C747}" type="pres">
      <dgm:prSet presAssocID="{BA0E5F47-2614-43B0-925F-F639351288DB}" presName="node" presStyleLbl="node1" presStyleIdx="3" presStyleCnt="5" custLinFactNeighborX="-11667" custLinFactNeighborY="-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6C7BB-EA40-4AB8-8F8C-043524F2DCB9}" type="pres">
      <dgm:prSet presAssocID="{3884E292-CF67-4C9C-8682-593DA678DE89}" presName="sibTrans" presStyleCnt="0"/>
      <dgm:spPr/>
      <dgm:t>
        <a:bodyPr/>
        <a:lstStyle/>
        <a:p>
          <a:endParaRPr lang="ru-RU"/>
        </a:p>
      </dgm:t>
    </dgm:pt>
    <dgm:pt modelId="{33CBCB75-98A8-405A-B07B-75FDC095EB02}" type="pres">
      <dgm:prSet presAssocID="{371C0935-2CC4-4143-A0F3-E64148BBD98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903630-7873-4FD4-86AB-64EC03DDCA55}" srcId="{59406B41-0314-4F2B-9F82-634CD0138487}" destId="{371C0935-2CC4-4143-A0F3-E64148BBD986}" srcOrd="4" destOrd="0" parTransId="{14EDE4EB-48BA-42FD-AFF4-8904F53D6F8C}" sibTransId="{A3BD1938-201D-4A49-96C1-EA2B608502B8}"/>
    <dgm:cxn modelId="{7422E10A-61BC-4366-B636-50DAD86A15F2}" type="presOf" srcId="{371C0935-2CC4-4143-A0F3-E64148BBD986}" destId="{33CBCB75-98A8-405A-B07B-75FDC095EB02}" srcOrd="0" destOrd="0" presId="urn:microsoft.com/office/officeart/2005/8/layout/default#2"/>
    <dgm:cxn modelId="{71EA3787-8735-4C8C-905B-128DE0BBC61D}" type="presOf" srcId="{654F9781-E46A-4634-8B8A-4415BCA466FF}" destId="{8E0E4C72-7C5F-4F52-8657-90000FD31E96}" srcOrd="0" destOrd="0" presId="urn:microsoft.com/office/officeart/2005/8/layout/default#2"/>
    <dgm:cxn modelId="{14A3FFD1-2127-43F6-B581-1B9CB0168C0C}" type="presOf" srcId="{D7CF2378-A5C6-4A43-A7F3-757640C34D17}" destId="{F085E7A2-1975-41B8-979C-7360EA3DB7D1}" srcOrd="0" destOrd="0" presId="urn:microsoft.com/office/officeart/2005/8/layout/default#2"/>
    <dgm:cxn modelId="{24E1FB81-0D23-4255-A17E-DC1D273BA633}" srcId="{59406B41-0314-4F2B-9F82-634CD0138487}" destId="{BA0E5F47-2614-43B0-925F-F639351288DB}" srcOrd="3" destOrd="0" parTransId="{10306151-0226-42DD-9416-4CFA999D5032}" sibTransId="{3884E292-CF67-4C9C-8682-593DA678DE89}"/>
    <dgm:cxn modelId="{3EA03AE1-73F9-4164-B7DB-500E5A3A52DD}" type="presOf" srcId="{3FD647C5-24DD-4BA2-ABB4-7DE224FD4B4B}" destId="{0F34B3C6-AA3A-4D5F-AFD7-A6183B3B280A}" srcOrd="0" destOrd="0" presId="urn:microsoft.com/office/officeart/2005/8/layout/default#2"/>
    <dgm:cxn modelId="{D63D7819-BF22-48BE-BD08-1551A7199078}" srcId="{59406B41-0314-4F2B-9F82-634CD0138487}" destId="{654F9781-E46A-4634-8B8A-4415BCA466FF}" srcOrd="2" destOrd="0" parTransId="{1FCCDC41-E9FC-4BAF-A645-B37EFC01362A}" sibTransId="{2DE7889B-6960-4604-BC6C-D86C6BEF8E23}"/>
    <dgm:cxn modelId="{7F7A5F3C-9505-4FAD-9955-BA734FF56D79}" srcId="{59406B41-0314-4F2B-9F82-634CD0138487}" destId="{D7CF2378-A5C6-4A43-A7F3-757640C34D17}" srcOrd="0" destOrd="0" parTransId="{B6947D04-A510-4D71-8FF8-221668F4DDE1}" sibTransId="{1F2615A7-2D49-43BD-AE48-99E2C5B503CC}"/>
    <dgm:cxn modelId="{8B161D06-5945-4663-B394-7F7BDC43504F}" type="presOf" srcId="{BA0E5F47-2614-43B0-925F-F639351288DB}" destId="{BEFAC373-71A1-47D2-A3A9-B6FEDAF0C747}" srcOrd="0" destOrd="0" presId="urn:microsoft.com/office/officeart/2005/8/layout/default#2"/>
    <dgm:cxn modelId="{770D28B4-76A3-4239-92A8-B5575C0D8442}" srcId="{59406B41-0314-4F2B-9F82-634CD0138487}" destId="{3FD647C5-24DD-4BA2-ABB4-7DE224FD4B4B}" srcOrd="1" destOrd="0" parTransId="{47B8F075-B04B-4749-807A-D1555CDBB017}" sibTransId="{A40337E8-E784-400E-AC91-2D57530DB064}"/>
    <dgm:cxn modelId="{6E25E537-B1B0-4750-8E00-0EAAFFADBB58}" type="presOf" srcId="{59406B41-0314-4F2B-9F82-634CD0138487}" destId="{9FBFCC55-DA00-4F9F-80A0-6E936550F4A2}" srcOrd="0" destOrd="0" presId="urn:microsoft.com/office/officeart/2005/8/layout/default#2"/>
    <dgm:cxn modelId="{79286F7C-D014-42EA-A3B3-BCEEE3C8C32B}" type="presParOf" srcId="{9FBFCC55-DA00-4F9F-80A0-6E936550F4A2}" destId="{F085E7A2-1975-41B8-979C-7360EA3DB7D1}" srcOrd="0" destOrd="0" presId="urn:microsoft.com/office/officeart/2005/8/layout/default#2"/>
    <dgm:cxn modelId="{7E60FE23-E6A1-4227-9BB4-B819692ED97D}" type="presParOf" srcId="{9FBFCC55-DA00-4F9F-80A0-6E936550F4A2}" destId="{593D5FAD-0FFB-4387-9D67-B8C376AA9164}" srcOrd="1" destOrd="0" presId="urn:microsoft.com/office/officeart/2005/8/layout/default#2"/>
    <dgm:cxn modelId="{E168141F-69D7-4FFF-895C-AF9C774B76E0}" type="presParOf" srcId="{9FBFCC55-DA00-4F9F-80A0-6E936550F4A2}" destId="{0F34B3C6-AA3A-4D5F-AFD7-A6183B3B280A}" srcOrd="2" destOrd="0" presId="urn:microsoft.com/office/officeart/2005/8/layout/default#2"/>
    <dgm:cxn modelId="{81445592-3DC0-458F-B26A-4D16F986E098}" type="presParOf" srcId="{9FBFCC55-DA00-4F9F-80A0-6E936550F4A2}" destId="{BB12544F-AF3C-4414-A7BD-5DF339EFA7B9}" srcOrd="3" destOrd="0" presId="urn:microsoft.com/office/officeart/2005/8/layout/default#2"/>
    <dgm:cxn modelId="{75616C55-5D25-4B46-BB56-C109511CD7C6}" type="presParOf" srcId="{9FBFCC55-DA00-4F9F-80A0-6E936550F4A2}" destId="{8E0E4C72-7C5F-4F52-8657-90000FD31E96}" srcOrd="4" destOrd="0" presId="urn:microsoft.com/office/officeart/2005/8/layout/default#2"/>
    <dgm:cxn modelId="{3D44772C-8743-458A-927C-575F8CA5A84C}" type="presParOf" srcId="{9FBFCC55-DA00-4F9F-80A0-6E936550F4A2}" destId="{F2B6ED64-FE40-408B-B405-918C58848747}" srcOrd="5" destOrd="0" presId="urn:microsoft.com/office/officeart/2005/8/layout/default#2"/>
    <dgm:cxn modelId="{122F9A24-C005-492D-81A0-27DC4D57C529}" type="presParOf" srcId="{9FBFCC55-DA00-4F9F-80A0-6E936550F4A2}" destId="{BEFAC373-71A1-47D2-A3A9-B6FEDAF0C747}" srcOrd="6" destOrd="0" presId="urn:microsoft.com/office/officeart/2005/8/layout/default#2"/>
    <dgm:cxn modelId="{E2BEA69C-2BF6-473D-AD31-2D0FD51742F7}" type="presParOf" srcId="{9FBFCC55-DA00-4F9F-80A0-6E936550F4A2}" destId="{4E46C7BB-EA40-4AB8-8F8C-043524F2DCB9}" srcOrd="7" destOrd="0" presId="urn:microsoft.com/office/officeart/2005/8/layout/default#2"/>
    <dgm:cxn modelId="{466C12AE-8F1D-4682-8696-E7989A9A9A49}" type="presParOf" srcId="{9FBFCC55-DA00-4F9F-80A0-6E936550F4A2}" destId="{33CBCB75-98A8-405A-B07B-75FDC095EB02}" srcOrd="8" destOrd="0" presId="urn:microsoft.com/office/officeart/2005/8/layout/default#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4BBE14-1F1F-471B-B85F-8C9BE362BE8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632924-2AC9-454E-B10F-7C1D1138E271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Хокку</a:t>
          </a:r>
          <a:endParaRPr lang="ru-RU" b="1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b="1" dirty="0" err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хайку</a:t>
          </a:r>
          <a:r>
            <a:rPr lang="ru-RU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3BA0A1-8DCD-440B-ABD4-45BD9192AC7B}" type="parTrans" cxnId="{C015FB14-ADDA-4EBB-8FF2-0B1139278830}">
      <dgm:prSet/>
      <dgm:spPr/>
      <dgm:t>
        <a:bodyPr/>
        <a:lstStyle/>
        <a:p>
          <a:endParaRPr lang="ru-RU"/>
        </a:p>
      </dgm:t>
    </dgm:pt>
    <dgm:pt modelId="{A70A81DB-899B-43E2-92F1-C6B13527DDD5}" type="sibTrans" cxnId="{C015FB14-ADDA-4EBB-8FF2-0B1139278830}">
      <dgm:prSet/>
      <dgm:spPr/>
      <dgm:t>
        <a:bodyPr/>
        <a:lstStyle/>
        <a:p>
          <a:endParaRPr lang="ru-RU"/>
        </a:p>
      </dgm:t>
    </dgm:pt>
    <dgm:pt modelId="{A87F05CF-0246-4A2D-A4EB-55E4F1189581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Лиричес</a:t>
          </a:r>
          <a:endParaRPr lang="ru-RU" sz="1600" b="1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кое стихотворение</a:t>
          </a:r>
          <a:endParaRPr lang="ru-RU" sz="16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57254B-5417-4DC7-A7FC-BF7954FCFFAE}" type="parTrans" cxnId="{22736E6F-9A8E-46CB-8CF6-2BBBD66FB32B}">
      <dgm:prSet/>
      <dgm:spPr/>
      <dgm:t>
        <a:bodyPr/>
        <a:lstStyle/>
        <a:p>
          <a:endParaRPr lang="ru-RU"/>
        </a:p>
      </dgm:t>
    </dgm:pt>
    <dgm:pt modelId="{D12D1383-2FF5-41E2-80C4-6450E59B6462}" type="sibTrans" cxnId="{22736E6F-9A8E-46CB-8CF6-2BBBD66FB32B}">
      <dgm:prSet/>
      <dgm:spPr/>
      <dgm:t>
        <a:bodyPr/>
        <a:lstStyle/>
        <a:p>
          <a:endParaRPr lang="ru-RU"/>
        </a:p>
      </dgm:t>
    </dgm:pt>
    <dgm:pt modelId="{437378E2-04F5-48E2-9F57-275D9177C8D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Три строчки</a:t>
          </a:r>
          <a:endParaRPr lang="ru-RU" sz="18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7346F5-37F5-4D3E-8BD7-1C6C93B7713D}" type="parTrans" cxnId="{30020CF5-691F-482A-90CD-FF909F04436B}">
      <dgm:prSet/>
      <dgm:spPr/>
      <dgm:t>
        <a:bodyPr/>
        <a:lstStyle/>
        <a:p>
          <a:endParaRPr lang="ru-RU"/>
        </a:p>
      </dgm:t>
    </dgm:pt>
    <dgm:pt modelId="{0F6FF431-C389-458B-8CA0-D470001E70C1}" type="sibTrans" cxnId="{30020CF5-691F-482A-90CD-FF909F04436B}">
      <dgm:prSet/>
      <dgm:spPr/>
      <dgm:t>
        <a:bodyPr/>
        <a:lstStyle/>
        <a:p>
          <a:endParaRPr lang="ru-RU"/>
        </a:p>
      </dgm:t>
    </dgm:pt>
    <dgm:pt modelId="{5FB75001-C2CD-40DC-BC0C-5C49CC7D3E16}">
      <dgm:prSet phldrT="[Текст]"/>
      <dgm:spPr/>
      <dgm:t>
        <a:bodyPr/>
        <a:lstStyle/>
        <a:p>
          <a:r>
            <a:rPr lang="ru-RU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Жизнь природы</a:t>
          </a:r>
          <a:endParaRPr lang="ru-RU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87C981-0904-41C4-A3D9-5D912511A252}" type="parTrans" cxnId="{28E486D6-B691-4DB4-85E4-5F3CD9ABCBDE}">
      <dgm:prSet/>
      <dgm:spPr/>
      <dgm:t>
        <a:bodyPr/>
        <a:lstStyle/>
        <a:p>
          <a:endParaRPr lang="ru-RU"/>
        </a:p>
      </dgm:t>
    </dgm:pt>
    <dgm:pt modelId="{40E0273E-34DF-4459-BB2C-AB278243B3FA}" type="sibTrans" cxnId="{28E486D6-B691-4DB4-85E4-5F3CD9ABCBDE}">
      <dgm:prSet/>
      <dgm:spPr/>
      <dgm:t>
        <a:bodyPr/>
        <a:lstStyle/>
        <a:p>
          <a:endParaRPr lang="ru-RU"/>
        </a:p>
      </dgm:t>
    </dgm:pt>
    <dgm:pt modelId="{D30534FE-16A3-49F8-AFBA-FCEAE20278D9}">
      <dgm:prSet phldrT="[Текст]"/>
      <dgm:spPr/>
      <dgm:t>
        <a:bodyPr/>
        <a:lstStyle/>
        <a:p>
          <a:r>
            <a:rPr lang="ru-RU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Жизнь человека</a:t>
          </a:r>
          <a:endParaRPr lang="ru-RU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22E2A3-B83A-47FC-A868-C97D2F2F812A}" type="parTrans" cxnId="{1939C8E9-DFC6-4D00-9E7B-97F7A57D2293}">
      <dgm:prSet/>
      <dgm:spPr/>
      <dgm:t>
        <a:bodyPr/>
        <a:lstStyle/>
        <a:p>
          <a:endParaRPr lang="ru-RU"/>
        </a:p>
      </dgm:t>
    </dgm:pt>
    <dgm:pt modelId="{6E942838-DBA9-43D8-A39F-389723D8EAED}" type="sibTrans" cxnId="{1939C8E9-DFC6-4D00-9E7B-97F7A57D2293}">
      <dgm:prSet/>
      <dgm:spPr/>
      <dgm:t>
        <a:bodyPr/>
        <a:lstStyle/>
        <a:p>
          <a:endParaRPr lang="ru-RU"/>
        </a:p>
      </dgm:t>
    </dgm:pt>
    <dgm:pt modelId="{3BFD9781-00B3-4C3F-B5A1-98B4B9FD3A7E}" type="pres">
      <dgm:prSet presAssocID="{D64BBE14-1F1F-471B-B85F-8C9BE362BE8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E0B2D6-3485-4923-A6BE-EF5B15C3AE6D}" type="pres">
      <dgm:prSet presAssocID="{BC632924-2AC9-454E-B10F-7C1D1138E271}" presName="centerShape" presStyleLbl="node0" presStyleIdx="0" presStyleCnt="1"/>
      <dgm:spPr/>
      <dgm:t>
        <a:bodyPr/>
        <a:lstStyle/>
        <a:p>
          <a:endParaRPr lang="ru-RU"/>
        </a:p>
      </dgm:t>
    </dgm:pt>
    <dgm:pt modelId="{8533941E-8E3E-4410-9752-11413A99E651}" type="pres">
      <dgm:prSet presAssocID="{8057254B-5417-4DC7-A7FC-BF7954FCFFAE}" presName="parTrans" presStyleLbl="sibTrans2D1" presStyleIdx="0" presStyleCnt="4"/>
      <dgm:spPr/>
      <dgm:t>
        <a:bodyPr/>
        <a:lstStyle/>
        <a:p>
          <a:endParaRPr lang="ru-RU"/>
        </a:p>
      </dgm:t>
    </dgm:pt>
    <dgm:pt modelId="{D98FF081-2264-44CF-8BD6-D2334CEAB95E}" type="pres">
      <dgm:prSet presAssocID="{8057254B-5417-4DC7-A7FC-BF7954FCFFAE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91E6516-965C-45B4-A6A0-0E4A17BE88A2}" type="pres">
      <dgm:prSet presAssocID="{A87F05CF-0246-4A2D-A4EB-55E4F118958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D9A82-56DF-404C-A3AE-EF16C91F921B}" type="pres">
      <dgm:prSet presAssocID="{057346F5-37F5-4D3E-8BD7-1C6C93B7713D}" presName="parTrans" presStyleLbl="sibTrans2D1" presStyleIdx="1" presStyleCnt="4"/>
      <dgm:spPr/>
      <dgm:t>
        <a:bodyPr/>
        <a:lstStyle/>
        <a:p>
          <a:endParaRPr lang="ru-RU"/>
        </a:p>
      </dgm:t>
    </dgm:pt>
    <dgm:pt modelId="{00D7D70A-CD86-4387-8FDB-E56C7521D693}" type="pres">
      <dgm:prSet presAssocID="{057346F5-37F5-4D3E-8BD7-1C6C93B7713D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DFFF935-9E56-4020-914D-76B18742E111}" type="pres">
      <dgm:prSet presAssocID="{437378E2-04F5-48E2-9F57-275D9177C8D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47AE9-D5D0-49F7-92AE-060D7868BD6B}" type="pres">
      <dgm:prSet presAssocID="{CF87C981-0904-41C4-A3D9-5D912511A252}" presName="parTrans" presStyleLbl="sibTrans2D1" presStyleIdx="2" presStyleCnt="4"/>
      <dgm:spPr/>
      <dgm:t>
        <a:bodyPr/>
        <a:lstStyle/>
        <a:p>
          <a:endParaRPr lang="ru-RU"/>
        </a:p>
      </dgm:t>
    </dgm:pt>
    <dgm:pt modelId="{9AEE6D06-1C4D-4380-820E-34B69BC3A4F3}" type="pres">
      <dgm:prSet presAssocID="{CF87C981-0904-41C4-A3D9-5D912511A25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6DC5BC5-0FDA-4D0E-832D-C5525CA27BEB}" type="pres">
      <dgm:prSet presAssocID="{5FB75001-C2CD-40DC-BC0C-5C49CC7D3E1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264C1-5905-4C7C-9B4A-2F2C28DBD8EB}" type="pres">
      <dgm:prSet presAssocID="{7F22E2A3-B83A-47FC-A868-C97D2F2F812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6B67A8DD-7143-4DF5-B525-EF4BC3796BA2}" type="pres">
      <dgm:prSet presAssocID="{7F22E2A3-B83A-47FC-A868-C97D2F2F812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79CA07A-FEF2-47FA-8EC5-FAC7528E6E4E}" type="pres">
      <dgm:prSet presAssocID="{D30534FE-16A3-49F8-AFBA-FCEAE20278D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C73D35-5DE4-41CB-B27A-BBF3C395534B}" type="presOf" srcId="{CF87C981-0904-41C4-A3D9-5D912511A252}" destId="{28847AE9-D5D0-49F7-92AE-060D7868BD6B}" srcOrd="0" destOrd="0" presId="urn:microsoft.com/office/officeart/2005/8/layout/radial5"/>
    <dgm:cxn modelId="{EF8C6A93-5439-4B6D-A10E-07647F34C754}" type="presOf" srcId="{057346F5-37F5-4D3E-8BD7-1C6C93B7713D}" destId="{3E2D9A82-56DF-404C-A3AE-EF16C91F921B}" srcOrd="0" destOrd="0" presId="urn:microsoft.com/office/officeart/2005/8/layout/radial5"/>
    <dgm:cxn modelId="{05D9CE9A-7776-4D12-893D-5E878106ED92}" type="presOf" srcId="{A87F05CF-0246-4A2D-A4EB-55E4F1189581}" destId="{891E6516-965C-45B4-A6A0-0E4A17BE88A2}" srcOrd="0" destOrd="0" presId="urn:microsoft.com/office/officeart/2005/8/layout/radial5"/>
    <dgm:cxn modelId="{9AA14357-9389-4CC6-AB9E-1771458B548E}" type="presOf" srcId="{8057254B-5417-4DC7-A7FC-BF7954FCFFAE}" destId="{8533941E-8E3E-4410-9752-11413A99E651}" srcOrd="0" destOrd="0" presId="urn:microsoft.com/office/officeart/2005/8/layout/radial5"/>
    <dgm:cxn modelId="{1939C8E9-DFC6-4D00-9E7B-97F7A57D2293}" srcId="{BC632924-2AC9-454E-B10F-7C1D1138E271}" destId="{D30534FE-16A3-49F8-AFBA-FCEAE20278D9}" srcOrd="3" destOrd="0" parTransId="{7F22E2A3-B83A-47FC-A868-C97D2F2F812A}" sibTransId="{6E942838-DBA9-43D8-A39F-389723D8EAED}"/>
    <dgm:cxn modelId="{82919A35-C945-4D32-89F4-BA2A2291FF5C}" type="presOf" srcId="{CF87C981-0904-41C4-A3D9-5D912511A252}" destId="{9AEE6D06-1C4D-4380-820E-34B69BC3A4F3}" srcOrd="1" destOrd="0" presId="urn:microsoft.com/office/officeart/2005/8/layout/radial5"/>
    <dgm:cxn modelId="{22736E6F-9A8E-46CB-8CF6-2BBBD66FB32B}" srcId="{BC632924-2AC9-454E-B10F-7C1D1138E271}" destId="{A87F05CF-0246-4A2D-A4EB-55E4F1189581}" srcOrd="0" destOrd="0" parTransId="{8057254B-5417-4DC7-A7FC-BF7954FCFFAE}" sibTransId="{D12D1383-2FF5-41E2-80C4-6450E59B6462}"/>
    <dgm:cxn modelId="{A49209D0-0B37-4534-8725-458E7DD5ACF5}" type="presOf" srcId="{D64BBE14-1F1F-471B-B85F-8C9BE362BE86}" destId="{3BFD9781-00B3-4C3F-B5A1-98B4B9FD3A7E}" srcOrd="0" destOrd="0" presId="urn:microsoft.com/office/officeart/2005/8/layout/radial5"/>
    <dgm:cxn modelId="{67D2AFB3-94E1-4BFB-ACD5-D60D806BC6AD}" type="presOf" srcId="{7F22E2A3-B83A-47FC-A868-C97D2F2F812A}" destId="{6B67A8DD-7143-4DF5-B525-EF4BC3796BA2}" srcOrd="1" destOrd="0" presId="urn:microsoft.com/office/officeart/2005/8/layout/radial5"/>
    <dgm:cxn modelId="{30020CF5-691F-482A-90CD-FF909F04436B}" srcId="{BC632924-2AC9-454E-B10F-7C1D1138E271}" destId="{437378E2-04F5-48E2-9F57-275D9177C8D5}" srcOrd="1" destOrd="0" parTransId="{057346F5-37F5-4D3E-8BD7-1C6C93B7713D}" sibTransId="{0F6FF431-C389-458B-8CA0-D470001E70C1}"/>
    <dgm:cxn modelId="{0D246A21-0C83-4DD9-A0EB-94B524B4F00A}" type="presOf" srcId="{D30534FE-16A3-49F8-AFBA-FCEAE20278D9}" destId="{B79CA07A-FEF2-47FA-8EC5-FAC7528E6E4E}" srcOrd="0" destOrd="0" presId="urn:microsoft.com/office/officeart/2005/8/layout/radial5"/>
    <dgm:cxn modelId="{0B4FB564-9798-4EE7-A4DB-030599AABE3B}" type="presOf" srcId="{8057254B-5417-4DC7-A7FC-BF7954FCFFAE}" destId="{D98FF081-2264-44CF-8BD6-D2334CEAB95E}" srcOrd="1" destOrd="0" presId="urn:microsoft.com/office/officeart/2005/8/layout/radial5"/>
    <dgm:cxn modelId="{28E486D6-B691-4DB4-85E4-5F3CD9ABCBDE}" srcId="{BC632924-2AC9-454E-B10F-7C1D1138E271}" destId="{5FB75001-C2CD-40DC-BC0C-5C49CC7D3E16}" srcOrd="2" destOrd="0" parTransId="{CF87C981-0904-41C4-A3D9-5D912511A252}" sibTransId="{40E0273E-34DF-4459-BB2C-AB278243B3FA}"/>
    <dgm:cxn modelId="{A1E9E731-D87A-47FD-9814-84C1390C03A0}" type="presOf" srcId="{5FB75001-C2CD-40DC-BC0C-5C49CC7D3E16}" destId="{16DC5BC5-0FDA-4D0E-832D-C5525CA27BEB}" srcOrd="0" destOrd="0" presId="urn:microsoft.com/office/officeart/2005/8/layout/radial5"/>
    <dgm:cxn modelId="{631614B8-8EA8-4AE8-A56C-AA757857B818}" type="presOf" srcId="{7F22E2A3-B83A-47FC-A868-C97D2F2F812A}" destId="{EB0264C1-5905-4C7C-9B4A-2F2C28DBD8EB}" srcOrd="0" destOrd="0" presId="urn:microsoft.com/office/officeart/2005/8/layout/radial5"/>
    <dgm:cxn modelId="{0CCBDCAD-D64D-4502-A666-EDBD35531A66}" type="presOf" srcId="{BC632924-2AC9-454E-B10F-7C1D1138E271}" destId="{B6E0B2D6-3485-4923-A6BE-EF5B15C3AE6D}" srcOrd="0" destOrd="0" presId="urn:microsoft.com/office/officeart/2005/8/layout/radial5"/>
    <dgm:cxn modelId="{33F1CB92-A506-416D-83C0-4D5704CD7D2F}" type="presOf" srcId="{057346F5-37F5-4D3E-8BD7-1C6C93B7713D}" destId="{00D7D70A-CD86-4387-8FDB-E56C7521D693}" srcOrd="1" destOrd="0" presId="urn:microsoft.com/office/officeart/2005/8/layout/radial5"/>
    <dgm:cxn modelId="{C015FB14-ADDA-4EBB-8FF2-0B1139278830}" srcId="{D64BBE14-1F1F-471B-B85F-8C9BE362BE86}" destId="{BC632924-2AC9-454E-B10F-7C1D1138E271}" srcOrd="0" destOrd="0" parTransId="{F73BA0A1-8DCD-440B-ABD4-45BD9192AC7B}" sibTransId="{A70A81DB-899B-43E2-92F1-C6B13527DDD5}"/>
    <dgm:cxn modelId="{7F1FBA60-5126-411B-B269-6ACA645A1DC5}" type="presOf" srcId="{437378E2-04F5-48E2-9F57-275D9177C8D5}" destId="{0DFFF935-9E56-4020-914D-76B18742E111}" srcOrd="0" destOrd="0" presId="urn:microsoft.com/office/officeart/2005/8/layout/radial5"/>
    <dgm:cxn modelId="{7E3838C2-7AD6-4DB9-A191-FC1B7F35E81E}" type="presParOf" srcId="{3BFD9781-00B3-4C3F-B5A1-98B4B9FD3A7E}" destId="{B6E0B2D6-3485-4923-A6BE-EF5B15C3AE6D}" srcOrd="0" destOrd="0" presId="urn:microsoft.com/office/officeart/2005/8/layout/radial5"/>
    <dgm:cxn modelId="{4189143B-0722-471F-AC86-2237CEEA9504}" type="presParOf" srcId="{3BFD9781-00B3-4C3F-B5A1-98B4B9FD3A7E}" destId="{8533941E-8E3E-4410-9752-11413A99E651}" srcOrd="1" destOrd="0" presId="urn:microsoft.com/office/officeart/2005/8/layout/radial5"/>
    <dgm:cxn modelId="{D7F62A44-E677-4F8A-B4CE-B3E802FECD45}" type="presParOf" srcId="{8533941E-8E3E-4410-9752-11413A99E651}" destId="{D98FF081-2264-44CF-8BD6-D2334CEAB95E}" srcOrd="0" destOrd="0" presId="urn:microsoft.com/office/officeart/2005/8/layout/radial5"/>
    <dgm:cxn modelId="{602F4ADE-7676-4C90-9E88-1BE358CDE12E}" type="presParOf" srcId="{3BFD9781-00B3-4C3F-B5A1-98B4B9FD3A7E}" destId="{891E6516-965C-45B4-A6A0-0E4A17BE88A2}" srcOrd="2" destOrd="0" presId="urn:microsoft.com/office/officeart/2005/8/layout/radial5"/>
    <dgm:cxn modelId="{8024C06E-EB16-49E9-BA3F-9375355D0194}" type="presParOf" srcId="{3BFD9781-00B3-4C3F-B5A1-98B4B9FD3A7E}" destId="{3E2D9A82-56DF-404C-A3AE-EF16C91F921B}" srcOrd="3" destOrd="0" presId="urn:microsoft.com/office/officeart/2005/8/layout/radial5"/>
    <dgm:cxn modelId="{0494243B-1F8C-42E2-B13D-DDC57AD36B8E}" type="presParOf" srcId="{3E2D9A82-56DF-404C-A3AE-EF16C91F921B}" destId="{00D7D70A-CD86-4387-8FDB-E56C7521D693}" srcOrd="0" destOrd="0" presId="urn:microsoft.com/office/officeart/2005/8/layout/radial5"/>
    <dgm:cxn modelId="{B241F518-5F05-426A-B71E-7AF06498FF60}" type="presParOf" srcId="{3BFD9781-00B3-4C3F-B5A1-98B4B9FD3A7E}" destId="{0DFFF935-9E56-4020-914D-76B18742E111}" srcOrd="4" destOrd="0" presId="urn:microsoft.com/office/officeart/2005/8/layout/radial5"/>
    <dgm:cxn modelId="{F99BB40D-E21E-47AB-BD90-C6C65242771F}" type="presParOf" srcId="{3BFD9781-00B3-4C3F-B5A1-98B4B9FD3A7E}" destId="{28847AE9-D5D0-49F7-92AE-060D7868BD6B}" srcOrd="5" destOrd="0" presId="urn:microsoft.com/office/officeart/2005/8/layout/radial5"/>
    <dgm:cxn modelId="{109321CC-B057-4190-894A-FACC6D5FEB26}" type="presParOf" srcId="{28847AE9-D5D0-49F7-92AE-060D7868BD6B}" destId="{9AEE6D06-1C4D-4380-820E-34B69BC3A4F3}" srcOrd="0" destOrd="0" presId="urn:microsoft.com/office/officeart/2005/8/layout/radial5"/>
    <dgm:cxn modelId="{5A4B947C-16DD-4597-BD74-BAE80BECE26F}" type="presParOf" srcId="{3BFD9781-00B3-4C3F-B5A1-98B4B9FD3A7E}" destId="{16DC5BC5-0FDA-4D0E-832D-C5525CA27BEB}" srcOrd="6" destOrd="0" presId="urn:microsoft.com/office/officeart/2005/8/layout/radial5"/>
    <dgm:cxn modelId="{A3C44207-5194-4472-875B-3AC83DD150F1}" type="presParOf" srcId="{3BFD9781-00B3-4C3F-B5A1-98B4B9FD3A7E}" destId="{EB0264C1-5905-4C7C-9B4A-2F2C28DBD8EB}" srcOrd="7" destOrd="0" presId="urn:microsoft.com/office/officeart/2005/8/layout/radial5"/>
    <dgm:cxn modelId="{BB35FFF3-3F07-432B-AF27-FC0842DBBA82}" type="presParOf" srcId="{EB0264C1-5905-4C7C-9B4A-2F2C28DBD8EB}" destId="{6B67A8DD-7143-4DF5-B525-EF4BC3796BA2}" srcOrd="0" destOrd="0" presId="urn:microsoft.com/office/officeart/2005/8/layout/radial5"/>
    <dgm:cxn modelId="{9DADE9B3-E366-4B09-8857-91CFC7AEA1CA}" type="presParOf" srcId="{3BFD9781-00B3-4C3F-B5A1-98B4B9FD3A7E}" destId="{B79CA07A-FEF2-47FA-8EC5-FAC7528E6E4E}" srcOrd="8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665B2C-E5E2-4921-95BD-91B3696E2D0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8858D7-AFE9-4004-9A34-FAC7108308E2}">
      <dgm:prSet phldrT="[Текст]"/>
      <dgm:spPr/>
      <dgm:t>
        <a:bodyPr/>
        <a:lstStyle/>
        <a:p>
          <a:r>
            <a:rPr lang="ru-RU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Создание климата доверия</a:t>
          </a:r>
          <a:endParaRPr lang="ru-RU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6C37B9-BDF0-4691-A64A-890AEFD3F2F0}" type="parTrans" cxnId="{F47439D1-1B58-4E24-B56C-E6569B932DE7}">
      <dgm:prSet/>
      <dgm:spPr/>
      <dgm:t>
        <a:bodyPr/>
        <a:lstStyle/>
        <a:p>
          <a:endParaRPr lang="ru-RU"/>
        </a:p>
      </dgm:t>
    </dgm:pt>
    <dgm:pt modelId="{FF96EE54-BB23-4EAA-9237-1083C3661C77}" type="sibTrans" cxnId="{F47439D1-1B58-4E24-B56C-E6569B932DE7}">
      <dgm:prSet/>
      <dgm:spPr/>
      <dgm:t>
        <a:bodyPr/>
        <a:lstStyle/>
        <a:p>
          <a:endParaRPr lang="ru-RU"/>
        </a:p>
      </dgm:t>
    </dgm:pt>
    <dgm:pt modelId="{694C5448-387F-4A09-8F1D-3131D459518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Синтез трех искусств</a:t>
          </a:r>
          <a:endParaRPr lang="ru-RU" sz="20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0E5FC0-B51D-4ADC-9FAC-14F59AA5F3D5}" type="parTrans" cxnId="{8FF328D4-D9CF-4D8D-A231-73825E02B079}">
      <dgm:prSet/>
      <dgm:spPr/>
      <dgm:t>
        <a:bodyPr/>
        <a:lstStyle/>
        <a:p>
          <a:endParaRPr lang="ru-RU"/>
        </a:p>
      </dgm:t>
    </dgm:pt>
    <dgm:pt modelId="{744476F8-CC1E-4056-86F9-5440A479FD54}" type="sibTrans" cxnId="{8FF328D4-D9CF-4D8D-A231-73825E02B079}">
      <dgm:prSet/>
      <dgm:spPr/>
      <dgm:t>
        <a:bodyPr/>
        <a:lstStyle/>
        <a:p>
          <a:endParaRPr lang="ru-RU"/>
        </a:p>
      </dgm:t>
    </dgm:pt>
    <dgm:pt modelId="{2B21F14F-0F15-4073-9460-AA00EFBDA36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Региональный компонент</a:t>
          </a:r>
          <a:endParaRPr lang="ru-RU" sz="14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43F4C1-00A6-4200-9DFD-454880A226F7}" type="parTrans" cxnId="{C950D205-9D23-4C27-B2E6-432C73AB8FD3}">
      <dgm:prSet/>
      <dgm:spPr/>
      <dgm:t>
        <a:bodyPr/>
        <a:lstStyle/>
        <a:p>
          <a:endParaRPr lang="ru-RU"/>
        </a:p>
      </dgm:t>
    </dgm:pt>
    <dgm:pt modelId="{5DCED450-731E-43AB-93EE-6D271C57488F}" type="sibTrans" cxnId="{C950D205-9D23-4C27-B2E6-432C73AB8FD3}">
      <dgm:prSet/>
      <dgm:spPr/>
      <dgm:t>
        <a:bodyPr/>
        <a:lstStyle/>
        <a:p>
          <a:endParaRPr lang="ru-RU"/>
        </a:p>
      </dgm:t>
    </dgm:pt>
    <dgm:pt modelId="{3F56E1E9-AD6B-445B-8025-7DFF56C3092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Минутки настроя перед уроком, перед  работой</a:t>
          </a:r>
          <a:endParaRPr lang="ru-RU" sz="14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9E3EE0-D50C-4491-B03B-62DEC7E38EE1}" type="parTrans" cxnId="{E8E7604D-B72C-4514-B69A-6110B3338D9C}">
      <dgm:prSet/>
      <dgm:spPr/>
      <dgm:t>
        <a:bodyPr/>
        <a:lstStyle/>
        <a:p>
          <a:endParaRPr lang="ru-RU"/>
        </a:p>
      </dgm:t>
    </dgm:pt>
    <dgm:pt modelId="{4F1506AE-30DB-4DCA-B15A-6B3ECFB56116}" type="sibTrans" cxnId="{E8E7604D-B72C-4514-B69A-6110B3338D9C}">
      <dgm:prSet/>
      <dgm:spPr/>
      <dgm:t>
        <a:bodyPr/>
        <a:lstStyle/>
        <a:p>
          <a:endParaRPr lang="ru-RU"/>
        </a:p>
      </dgm:t>
    </dgm:pt>
    <dgm:pt modelId="{A6E75683-76CF-4348-BC5A-BCBF6132378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Невер</a:t>
          </a:r>
        </a:p>
        <a:p>
          <a:r>
            <a: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бальные средства общения</a:t>
          </a:r>
          <a:endParaRPr lang="ru-RU" sz="16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DCC191-2692-4FAB-893B-C90ED8546395}" type="parTrans" cxnId="{D4DBD0FC-B162-4A20-9D4A-5C1BFCC5FE54}">
      <dgm:prSet/>
      <dgm:spPr/>
      <dgm:t>
        <a:bodyPr/>
        <a:lstStyle/>
        <a:p>
          <a:endParaRPr lang="ru-RU"/>
        </a:p>
      </dgm:t>
    </dgm:pt>
    <dgm:pt modelId="{EE68A895-5382-42AE-8E98-8F31EB261BC6}" type="sibTrans" cxnId="{D4DBD0FC-B162-4A20-9D4A-5C1BFCC5FE54}">
      <dgm:prSet/>
      <dgm:spPr/>
      <dgm:t>
        <a:bodyPr/>
        <a:lstStyle/>
        <a:p>
          <a:endParaRPr lang="ru-RU"/>
        </a:p>
      </dgm:t>
    </dgm:pt>
    <dgm:pt modelId="{3A849E3D-F77B-4153-85E3-71E992E52C05}" type="pres">
      <dgm:prSet presAssocID="{D1665B2C-E5E2-4921-95BD-91B3696E2D0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1696B4-7327-4AC6-88B6-F6ABA589BC84}" type="pres">
      <dgm:prSet presAssocID="{908858D7-AFE9-4004-9A34-FAC7108308E2}" presName="centerShape" presStyleLbl="node0" presStyleIdx="0" presStyleCnt="1"/>
      <dgm:spPr/>
      <dgm:t>
        <a:bodyPr/>
        <a:lstStyle/>
        <a:p>
          <a:endParaRPr lang="ru-RU"/>
        </a:p>
      </dgm:t>
    </dgm:pt>
    <dgm:pt modelId="{9248FBE3-E351-41E9-BEF1-5B390F3A9A9B}" type="pres">
      <dgm:prSet presAssocID="{694C5448-387F-4A09-8F1D-3131D4595184}" presName="node" presStyleLbl="node1" presStyleIdx="0" presStyleCnt="4" custRadScaleRad="96695" custRadScaleInc="7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6DC63-4A77-4790-B1FF-A437A64E9555}" type="pres">
      <dgm:prSet presAssocID="{694C5448-387F-4A09-8F1D-3131D4595184}" presName="dummy" presStyleCnt="0"/>
      <dgm:spPr/>
    </dgm:pt>
    <dgm:pt modelId="{7FF5A1F7-D285-447A-8E1C-E4FA626D132F}" type="pres">
      <dgm:prSet presAssocID="{744476F8-CC1E-4056-86F9-5440A479FD54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4D075BA-6A90-479E-8314-1CEA25BC449D}" type="pres">
      <dgm:prSet presAssocID="{2B21F14F-0F15-4073-9460-AA00EFBDA36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9C1F1-DC2A-4AE9-8674-D208E3DA0E87}" type="pres">
      <dgm:prSet presAssocID="{2B21F14F-0F15-4073-9460-AA00EFBDA363}" presName="dummy" presStyleCnt="0"/>
      <dgm:spPr/>
    </dgm:pt>
    <dgm:pt modelId="{71A10206-463B-4F0B-BD62-EDF3E00A76F8}" type="pres">
      <dgm:prSet presAssocID="{5DCED450-731E-43AB-93EE-6D271C57488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144D5E2-CB0E-490F-A4F6-C5BE31613EE5}" type="pres">
      <dgm:prSet presAssocID="{3F56E1E9-AD6B-445B-8025-7DFF56C3092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D1B04-E236-4E6F-8B32-F3DDCAA220BB}" type="pres">
      <dgm:prSet presAssocID="{3F56E1E9-AD6B-445B-8025-7DFF56C30923}" presName="dummy" presStyleCnt="0"/>
      <dgm:spPr/>
    </dgm:pt>
    <dgm:pt modelId="{CB99F94C-D92E-4FC0-BF90-C0D77EB172CF}" type="pres">
      <dgm:prSet presAssocID="{4F1506AE-30DB-4DCA-B15A-6B3ECFB5611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D0243C0F-C9D8-46BE-A3E8-A03A3B2E3DDA}" type="pres">
      <dgm:prSet presAssocID="{A6E75683-76CF-4348-BC5A-BCBF6132378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2195E-5517-43DB-AD9B-129EBF468A58}" type="pres">
      <dgm:prSet presAssocID="{A6E75683-76CF-4348-BC5A-BCBF61323781}" presName="dummy" presStyleCnt="0"/>
      <dgm:spPr/>
    </dgm:pt>
    <dgm:pt modelId="{3C5E9F20-F6C7-4696-824A-A1D4D84479C1}" type="pres">
      <dgm:prSet presAssocID="{EE68A895-5382-42AE-8E98-8F31EB261BC6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8314F78-9F66-41D2-BAD1-1C577C2B58A9}" type="presOf" srcId="{4F1506AE-30DB-4DCA-B15A-6B3ECFB56116}" destId="{CB99F94C-D92E-4FC0-BF90-C0D77EB172CF}" srcOrd="0" destOrd="0" presId="urn:microsoft.com/office/officeart/2005/8/layout/radial6"/>
    <dgm:cxn modelId="{F47439D1-1B58-4E24-B56C-E6569B932DE7}" srcId="{D1665B2C-E5E2-4921-95BD-91B3696E2D08}" destId="{908858D7-AFE9-4004-9A34-FAC7108308E2}" srcOrd="0" destOrd="0" parTransId="{9A6C37B9-BDF0-4691-A64A-890AEFD3F2F0}" sibTransId="{FF96EE54-BB23-4EAA-9237-1083C3661C77}"/>
    <dgm:cxn modelId="{17E462D7-B1E2-41D0-A13B-5CCCC8CCD8B0}" type="presOf" srcId="{744476F8-CC1E-4056-86F9-5440A479FD54}" destId="{7FF5A1F7-D285-447A-8E1C-E4FA626D132F}" srcOrd="0" destOrd="0" presId="urn:microsoft.com/office/officeart/2005/8/layout/radial6"/>
    <dgm:cxn modelId="{4965496A-0A55-4FE2-955A-D7C08C94BE70}" type="presOf" srcId="{5DCED450-731E-43AB-93EE-6D271C57488F}" destId="{71A10206-463B-4F0B-BD62-EDF3E00A76F8}" srcOrd="0" destOrd="0" presId="urn:microsoft.com/office/officeart/2005/8/layout/radial6"/>
    <dgm:cxn modelId="{E8E7604D-B72C-4514-B69A-6110B3338D9C}" srcId="{908858D7-AFE9-4004-9A34-FAC7108308E2}" destId="{3F56E1E9-AD6B-445B-8025-7DFF56C30923}" srcOrd="2" destOrd="0" parTransId="{CA9E3EE0-D50C-4491-B03B-62DEC7E38EE1}" sibTransId="{4F1506AE-30DB-4DCA-B15A-6B3ECFB56116}"/>
    <dgm:cxn modelId="{9258D9ED-9C74-4334-96C6-A30C898CF6AC}" type="presOf" srcId="{D1665B2C-E5E2-4921-95BD-91B3696E2D08}" destId="{3A849E3D-F77B-4153-85E3-71E992E52C05}" srcOrd="0" destOrd="0" presId="urn:microsoft.com/office/officeart/2005/8/layout/radial6"/>
    <dgm:cxn modelId="{647A0E8A-2F77-4ECB-895B-D11FD0B94437}" type="presOf" srcId="{908858D7-AFE9-4004-9A34-FAC7108308E2}" destId="{4F1696B4-7327-4AC6-88B6-F6ABA589BC84}" srcOrd="0" destOrd="0" presId="urn:microsoft.com/office/officeart/2005/8/layout/radial6"/>
    <dgm:cxn modelId="{19BDCFAB-E0E8-428B-8C56-597F6227CF29}" type="presOf" srcId="{2B21F14F-0F15-4073-9460-AA00EFBDA363}" destId="{84D075BA-6A90-479E-8314-1CEA25BC449D}" srcOrd="0" destOrd="0" presId="urn:microsoft.com/office/officeart/2005/8/layout/radial6"/>
    <dgm:cxn modelId="{8FF328D4-D9CF-4D8D-A231-73825E02B079}" srcId="{908858D7-AFE9-4004-9A34-FAC7108308E2}" destId="{694C5448-387F-4A09-8F1D-3131D4595184}" srcOrd="0" destOrd="0" parTransId="{8C0E5FC0-B51D-4ADC-9FAC-14F59AA5F3D5}" sibTransId="{744476F8-CC1E-4056-86F9-5440A479FD54}"/>
    <dgm:cxn modelId="{48ED9717-E009-48AF-83DF-B8D7215FAB93}" type="presOf" srcId="{A6E75683-76CF-4348-BC5A-BCBF61323781}" destId="{D0243C0F-C9D8-46BE-A3E8-A03A3B2E3DDA}" srcOrd="0" destOrd="0" presId="urn:microsoft.com/office/officeart/2005/8/layout/radial6"/>
    <dgm:cxn modelId="{D4DBD0FC-B162-4A20-9D4A-5C1BFCC5FE54}" srcId="{908858D7-AFE9-4004-9A34-FAC7108308E2}" destId="{A6E75683-76CF-4348-BC5A-BCBF61323781}" srcOrd="3" destOrd="0" parTransId="{8CDCC191-2692-4FAB-893B-C90ED8546395}" sibTransId="{EE68A895-5382-42AE-8E98-8F31EB261BC6}"/>
    <dgm:cxn modelId="{7F61E1C3-9876-4DF4-B910-1769ABE3FEFC}" type="presOf" srcId="{694C5448-387F-4A09-8F1D-3131D4595184}" destId="{9248FBE3-E351-41E9-BEF1-5B390F3A9A9B}" srcOrd="0" destOrd="0" presId="urn:microsoft.com/office/officeart/2005/8/layout/radial6"/>
    <dgm:cxn modelId="{C950D205-9D23-4C27-B2E6-432C73AB8FD3}" srcId="{908858D7-AFE9-4004-9A34-FAC7108308E2}" destId="{2B21F14F-0F15-4073-9460-AA00EFBDA363}" srcOrd="1" destOrd="0" parTransId="{E443F4C1-00A6-4200-9DFD-454880A226F7}" sibTransId="{5DCED450-731E-43AB-93EE-6D271C57488F}"/>
    <dgm:cxn modelId="{0AC101CF-AEC5-44B8-96D6-5C42DAC4C04B}" type="presOf" srcId="{EE68A895-5382-42AE-8E98-8F31EB261BC6}" destId="{3C5E9F20-F6C7-4696-824A-A1D4D84479C1}" srcOrd="0" destOrd="0" presId="urn:microsoft.com/office/officeart/2005/8/layout/radial6"/>
    <dgm:cxn modelId="{B3FEFDC8-CA37-4E81-ABD3-F7A4132691BD}" type="presOf" srcId="{3F56E1E9-AD6B-445B-8025-7DFF56C30923}" destId="{5144D5E2-CB0E-490F-A4F6-C5BE31613EE5}" srcOrd="0" destOrd="0" presId="urn:microsoft.com/office/officeart/2005/8/layout/radial6"/>
    <dgm:cxn modelId="{554DEBD1-55CE-4863-A3F5-00C18D194223}" type="presParOf" srcId="{3A849E3D-F77B-4153-85E3-71E992E52C05}" destId="{4F1696B4-7327-4AC6-88B6-F6ABA589BC84}" srcOrd="0" destOrd="0" presId="urn:microsoft.com/office/officeart/2005/8/layout/radial6"/>
    <dgm:cxn modelId="{077B2BCC-42F6-4578-9840-4722E1A501FD}" type="presParOf" srcId="{3A849E3D-F77B-4153-85E3-71E992E52C05}" destId="{9248FBE3-E351-41E9-BEF1-5B390F3A9A9B}" srcOrd="1" destOrd="0" presId="urn:microsoft.com/office/officeart/2005/8/layout/radial6"/>
    <dgm:cxn modelId="{D12EA674-D2BF-47FD-AD25-6F7C9F006FC0}" type="presParOf" srcId="{3A849E3D-F77B-4153-85E3-71E992E52C05}" destId="{E036DC63-4A77-4790-B1FF-A437A64E9555}" srcOrd="2" destOrd="0" presId="urn:microsoft.com/office/officeart/2005/8/layout/radial6"/>
    <dgm:cxn modelId="{D8C0C23A-8815-4903-B1C6-6F3ED19382D6}" type="presParOf" srcId="{3A849E3D-F77B-4153-85E3-71E992E52C05}" destId="{7FF5A1F7-D285-447A-8E1C-E4FA626D132F}" srcOrd="3" destOrd="0" presId="urn:microsoft.com/office/officeart/2005/8/layout/radial6"/>
    <dgm:cxn modelId="{5E12D5D2-9740-4DC2-9041-8AF1EAF93525}" type="presParOf" srcId="{3A849E3D-F77B-4153-85E3-71E992E52C05}" destId="{84D075BA-6A90-479E-8314-1CEA25BC449D}" srcOrd="4" destOrd="0" presId="urn:microsoft.com/office/officeart/2005/8/layout/radial6"/>
    <dgm:cxn modelId="{1D739717-3A9D-4E66-96F3-2240D92A0481}" type="presParOf" srcId="{3A849E3D-F77B-4153-85E3-71E992E52C05}" destId="{1599C1F1-DC2A-4AE9-8674-D208E3DA0E87}" srcOrd="5" destOrd="0" presId="urn:microsoft.com/office/officeart/2005/8/layout/radial6"/>
    <dgm:cxn modelId="{71B6C32B-4CC1-48EA-9973-973B8ED49229}" type="presParOf" srcId="{3A849E3D-F77B-4153-85E3-71E992E52C05}" destId="{71A10206-463B-4F0B-BD62-EDF3E00A76F8}" srcOrd="6" destOrd="0" presId="urn:microsoft.com/office/officeart/2005/8/layout/radial6"/>
    <dgm:cxn modelId="{1134210A-CEC4-4725-B629-DB404F178997}" type="presParOf" srcId="{3A849E3D-F77B-4153-85E3-71E992E52C05}" destId="{5144D5E2-CB0E-490F-A4F6-C5BE31613EE5}" srcOrd="7" destOrd="0" presId="urn:microsoft.com/office/officeart/2005/8/layout/radial6"/>
    <dgm:cxn modelId="{15E6331E-FF35-4592-9C7B-BAC42A3A382D}" type="presParOf" srcId="{3A849E3D-F77B-4153-85E3-71E992E52C05}" destId="{1AED1B04-E236-4E6F-8B32-F3DDCAA220BB}" srcOrd="8" destOrd="0" presId="urn:microsoft.com/office/officeart/2005/8/layout/radial6"/>
    <dgm:cxn modelId="{6DA95AE7-0995-4937-81A2-261A5A170D5B}" type="presParOf" srcId="{3A849E3D-F77B-4153-85E3-71E992E52C05}" destId="{CB99F94C-D92E-4FC0-BF90-C0D77EB172CF}" srcOrd="9" destOrd="0" presId="urn:microsoft.com/office/officeart/2005/8/layout/radial6"/>
    <dgm:cxn modelId="{1C29114B-2470-4D6A-A0DD-E40B3AA6B86D}" type="presParOf" srcId="{3A849E3D-F77B-4153-85E3-71E992E52C05}" destId="{D0243C0F-C9D8-46BE-A3E8-A03A3B2E3DDA}" srcOrd="10" destOrd="0" presId="urn:microsoft.com/office/officeart/2005/8/layout/radial6"/>
    <dgm:cxn modelId="{6DC941EC-46AF-4630-873B-E794BAFF9157}" type="presParOf" srcId="{3A849E3D-F77B-4153-85E3-71E992E52C05}" destId="{C462195E-5517-43DB-AD9B-129EBF468A58}" srcOrd="11" destOrd="0" presId="urn:microsoft.com/office/officeart/2005/8/layout/radial6"/>
    <dgm:cxn modelId="{D81E97D8-A7D3-47E3-B4B5-3FAABF2F2AFA}" type="presParOf" srcId="{3A849E3D-F77B-4153-85E3-71E992E52C05}" destId="{3C5E9F20-F6C7-4696-824A-A1D4D84479C1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9625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9626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9626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grpSp>
          <p:nvGrpSpPr>
            <p:cNvPr id="9626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9626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9626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9626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9626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626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626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626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627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627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627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627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9627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7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7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7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7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7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8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8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628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9628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8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8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8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8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8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8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9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9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9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9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9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9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9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9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9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29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30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630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9630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1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9631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1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</p:grpSp>
      <p:sp>
        <p:nvSpPr>
          <p:cNvPr id="9631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631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631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631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631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8A91D0-1DE3-4CAC-A189-1F757C1D88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13" grpId="0"/>
      <p:bldP spid="96314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3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63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63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63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EBE40-0705-4859-8787-64BF79891C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10109-65EC-4066-A523-25AFEDD527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ADB74-6839-4512-989A-4F7E75056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9E888-5978-4E6B-942F-AF8C0BA568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4AB32-0FDF-4CDA-9BD3-6314E8A1E6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7A5C2-6328-47E6-AD37-1426A92F45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3710A-0DE0-4122-BDE2-BFA51CB243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E4030-C621-4502-B4E2-D59E084416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BB339-CEA8-45E5-8A4E-97E4831B6E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29CE5-C7D2-4E56-AACA-6DCB60C6BD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9523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9523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9523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grpSp>
          <p:nvGrpSpPr>
            <p:cNvPr id="9523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9523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952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9524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952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24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52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524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524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524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524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524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9525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5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5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5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5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5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5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5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525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9525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6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6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6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6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6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6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6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6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6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6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7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7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7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7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7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7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7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27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9527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7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8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8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8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8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8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8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8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9528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8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</p:grpSp>
      <p:sp>
        <p:nvSpPr>
          <p:cNvPr id="9528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529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529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529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529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8BA65243-4368-4766-AB4F-BDDF6F77B20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5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5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5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5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5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5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5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5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89" grpId="0"/>
      <p:bldP spid="95290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52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52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52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52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52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52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52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52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52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52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52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52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52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52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52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User\Music\Pyotr_Ilich_CHajkovskij-Vremena_goda._Osen._Oktyabr._Osennyaya_pesn._Orkestr.(vmusice.net).mp3" TargetMode="Externa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2685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48"/>
          </a:xfrm>
          <a:prstGeom prst="rect">
            <a:avLst/>
          </a:prstGeom>
        </p:spPr>
      </p:pic>
      <p:pic>
        <p:nvPicPr>
          <p:cNvPr id="3" name="Рисунок 2" descr="Хисаметдинова Ю.Р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14942" y="714356"/>
            <a:ext cx="3357585" cy="5385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928662" y="857232"/>
            <a:ext cx="30945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ХИСАМЕТДИНОВА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ЮНДУЗ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РАМИЛЕВНА</a:t>
            </a:r>
            <a:endParaRPr lang="ru-RU" sz="4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285992"/>
            <a:ext cx="4572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МОБУ «ГИМНАЗИЯ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им. Т. КУСИМОВА»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АСКАРОВО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МР АБЗЕЛИЛОВСКИЙ РАЙОН</a:t>
            </a:r>
            <a:endParaRPr lang="ba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389291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dom_s_pristr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708570" cy="6096000"/>
          </a:xfrm>
        </p:spPr>
      </p:pic>
      <p:sp>
        <p:nvSpPr>
          <p:cNvPr id="6" name="TextBox 5"/>
          <p:cNvSpPr txBox="1"/>
          <p:nvPr/>
        </p:nvSpPr>
        <p:spPr>
          <a:xfrm>
            <a:off x="457200" y="6096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Лутфуллин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Дом с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пристроем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14800" y="2590800"/>
            <a:ext cx="3657600" cy="2286000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dom_s_pristr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708570" cy="6096000"/>
          </a:xfrm>
        </p:spPr>
      </p:pic>
      <p:sp>
        <p:nvSpPr>
          <p:cNvPr id="6" name="TextBox 5"/>
          <p:cNvSpPr txBox="1"/>
          <p:nvPr/>
        </p:nvSpPr>
        <p:spPr>
          <a:xfrm>
            <a:off x="457200" y="6096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Лутфуллин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Дом с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пристроем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6600" y="2057400"/>
            <a:ext cx="5486400" cy="4267200"/>
          </a:xfrm>
          <a:prstGeom prst="rect">
            <a:avLst/>
          </a:prstGeom>
          <a:noFill/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14800" y="2590800"/>
            <a:ext cx="3657600" cy="2286000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dom_s_pristr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708570" cy="6096000"/>
          </a:xfrm>
        </p:spPr>
      </p:pic>
      <p:sp>
        <p:nvSpPr>
          <p:cNvPr id="6" name="TextBox 5"/>
          <p:cNvSpPr txBox="1"/>
          <p:nvPr/>
        </p:nvSpPr>
        <p:spPr>
          <a:xfrm>
            <a:off x="457200" y="6096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Лутфуллин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Дом с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пристроем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304800"/>
            <a:ext cx="2362200" cy="2362200"/>
          </a:xfrm>
          <a:prstGeom prst="rect">
            <a:avLst/>
          </a:prstGeom>
          <a:noFill/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dom_s_prist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7158" y="142852"/>
            <a:ext cx="8414476" cy="618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yotr_Ilich_CHajkovskij-Vremena_goda._Osen._Oktyabr._Osennyaya_pesn._Orkestr.(vmusice.net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28600" y="4918075"/>
            <a:ext cx="1939925" cy="1939925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16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467600" cy="4691063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КЛИМАТ ДОВЕРИЯ – ЭТО…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30580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273050"/>
            <a:ext cx="7924800" cy="585311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МНЕ ИНТЕРЕСНО, ЧТО…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БУДУ ПРИМЕНЯТЬ …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ТЕПЕРЬ ПОНИМАЮ …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МЕНЯ УДИВИЛО…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БЫЛО ТРУДНО…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ПОПРОБУЮ…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273050"/>
            <a:ext cx="7924800" cy="585311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4400" b="1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Ресурсы:</a:t>
            </a:r>
            <a: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pc="150" dirty="0" smtClean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http://www.</a:t>
            </a:r>
            <a:r>
              <a:rPr lang="en-US" spc="150" dirty="0" smtClean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insolare.ru</a:t>
            </a:r>
            <a: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en-US" spc="150" dirty="0" smtClean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o-detstve.ru</a:t>
            </a:r>
            <a: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en-US" spc="150" dirty="0" smtClean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findwall.ru</a:t>
            </a:r>
            <a: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en-US" spc="150" dirty="0" smtClean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komarovskiy.net</a:t>
            </a:r>
            <a: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pc="150" dirty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en-US" spc="150" dirty="0" smtClean="0">
                <a:ln w="11430"/>
                <a:solidFill>
                  <a:schemeClr val="bg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patstalom.com</a:t>
            </a:r>
            <a:endParaRPr lang="ru-RU" spc="150" dirty="0" smtClean="0">
              <a:ln w="11430"/>
              <a:solidFill>
                <a:schemeClr val="bg2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6. http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://www.inpearls.ru/ 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3013"/>
            <a:ext cx="8610600" cy="638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22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7105103" cy="53288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endParaRPr lang="ru-RU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СОЗДАНИЕ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КЛИМАТА ДОВЕРИЯ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С ПОМОЩЬЮ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СИНТЕЗА ИСКУССТВ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ПОКАЗАТЬ ПРИЕМЫ РАБОТЫ ДЛЯ СОЗДАНИЯ КЛИМАТА ДОВЕРИЯ В УРОЧНОЙ И ВНЕУРОЧНОЙ ДЕЯТЕЛЬНОСТИ  КАК ПРЕДПОСЫЛКА ФОРМИРОВАНИЯ КОММУНИКАТИВНЫХ УУД. 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7145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Минутки  настроя</a:t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 помощи невербальных средств</a:t>
            </a:r>
            <a:r>
              <a:rPr lang="ru-RU" sz="27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7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700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571750"/>
          <a:ext cx="8229600" cy="3752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525" y="304801"/>
            <a:ext cx="7386638" cy="57912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ЖЕ ТАМ ЛЮДИ КОРМЯТСЯ?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ДОМИК ПРИЖАЛСЯ К ЗЕМЛЕ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 ОСЕННИМИ ИВАМИ. 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БАСЁ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КЛЕНОВЫЕ ЛИСТЬЯ!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КРЫЛЬЯ ВЫ ОБЖИГАЕТЕ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ПРОЛЕТАЮЩИМ ПТИЦАМ.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БАСЁ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3525" y="381001"/>
          <a:ext cx="7386638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7543800" cy="2819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1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зимняя слива, снег, чёрный цвет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Весна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пение лягушек, пион, обильный дождь, цветение деревьев, ива в пуху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Лето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лотос, соловей, кукушка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="1" dirty="0">
              <a:solidFill>
                <a:srgbClr val="00B050"/>
              </a:solidFill>
              <a:latin typeface="Monotype Corsiva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Осень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жёлтые листья, хризантемы,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ветер,поющие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насекомые.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838200" y="228600"/>
            <a:ext cx="647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00080"/>
                    </a:gs>
                    <a:gs pos="100000">
                      <a:srgbClr val="80008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СИМВОЛЫ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00080"/>
                    </a:gs>
                    <a:gs pos="100000">
                      <a:srgbClr val="80008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.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onotype Corsiva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3200400" y="228600"/>
            <a:ext cx="4653027" cy="5929354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ЛУТФУЛЛИН АХМАТ ФАТКУЛЛОВИЧ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(1928 - 2007)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ЖИВОПИСЕЦ, НАРОДНЫЙ ХУДОЖНИК СССР (1989), ДЕЙСТВИТЕЛЬНЫЙ ЧЛЕН РАХ (1997).  УРОЖЕНЕЦ АБЗЕЛИЛОВСКОГО РАЙОНА</a:t>
            </a:r>
          </a:p>
          <a:p>
            <a:endParaRPr lang="ru-RU" sz="2000" dirty="0"/>
          </a:p>
        </p:txBody>
      </p:sp>
      <p:pic>
        <p:nvPicPr>
          <p:cNvPr id="6" name="Содержимое 5" descr="lutfullin-0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228600"/>
            <a:ext cx="2857500" cy="3648075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861</TotalTime>
  <Words>254</Words>
  <Application>Microsoft PowerPoint</Application>
  <PresentationFormat>Экран (4:3)</PresentationFormat>
  <Paragraphs>71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Кимоно</vt:lpstr>
      <vt:lpstr>Слайд 1</vt:lpstr>
      <vt:lpstr>Слайд 2</vt:lpstr>
      <vt:lpstr>ТЕМА:</vt:lpstr>
      <vt:lpstr>ЦЕЛЬ:</vt:lpstr>
      <vt:lpstr>Минутки  настроя При помощи невербальных средств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cp:lastPrinted>1601-01-01T00:00:00Z</cp:lastPrinted>
  <dcterms:created xsi:type="dcterms:W3CDTF">1601-01-01T00:00:00Z</dcterms:created>
  <dcterms:modified xsi:type="dcterms:W3CDTF">2014-04-05T01:27:39Z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