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5" r:id="rId8"/>
    <p:sldId id="264" r:id="rId9"/>
    <p:sldId id="266" r:id="rId10"/>
    <p:sldId id="263" r:id="rId11"/>
    <p:sldId id="262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F:\&#1040;&#1090;&#1090;&#1077;&#1089;&#1090;&#1072;&#1094;&#1080;&#1103;%202014\&#1042;&#1072;&#1089;&#1080;&#1083;&#1100;&#1077;&#1074;&#1072;%20&#1069;.&#1043;\&#1054;&#1090;&#1082;&#1088;&#1099;&#1090;&#1099;&#1077;%20&#1079;&#1072;&#1085;&#1103;&#1090;&#1080;&#1103;\&#1087;&#1086;&#1076;&#1075;&#1088;&#1091;&#1087;&#1087;&#1086;&#1074;&#1086;&#1077;\&#1051;.&#1043;.%20&#1052;&#1072;&#1089;&#1100;&#1082;&#1086;%20&#1054;&#1092;&#1090;&#1072;&#1083;&#1100;&#1084;&#1086;&#1090;&#1088;&#1077;&#1085;&#1072;&#1078;&#1077;&#1088;\&#1054;&#1092;&#1090;&#1072;&#1083;&#1100;&#1084;&#1086;&#1090;&#1088;&#1077;&#1085;&#1072;&#1078;&#1077;&#1088;.%20&#1051;.&#1043;.%20&#1052;&#1072;&#1089;&#1100;&#1082;&#1086;!.pps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4360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ГБОУ Центр инклюзивного образования «Южный»</a:t>
            </a:r>
          </a:p>
          <a:p>
            <a:pPr algn="ctr"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/>
              <a:t>Автоматизация звука [С] в предложениях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класс надомного обучения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Провела: Учитель-логопед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Ладович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К.С.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2015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БУСЫ</a:t>
            </a:r>
            <a:endParaRPr lang="ru-RU" dirty="0"/>
          </a:p>
        </p:txBody>
      </p:sp>
      <p:pic>
        <p:nvPicPr>
          <p:cNvPr id="5122" name="Picture 2" descr="F:\ГБОУ ЦЛПДО\конспекты-новые\Цапарин\бус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9665" y="2143116"/>
            <a:ext cx="5531929" cy="4148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6146" name="Picture 2" descr="F:\ГБОУ ЦЛПДО\конспекты-новые\Цапарин\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5648" y="1668621"/>
            <a:ext cx="5632704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</a:t>
            </a:r>
            <a:endParaRPr lang="ru-RU" dirty="0"/>
          </a:p>
        </p:txBody>
      </p:sp>
      <p:pic>
        <p:nvPicPr>
          <p:cNvPr id="7170" name="Picture 2" descr="F:\ГБОУ ЦЛПДО\конспекты-новые\Цапарин\автобу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5104" y="1814925"/>
            <a:ext cx="5193792" cy="409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КОМПАС</a:t>
            </a:r>
            <a:endParaRPr lang="ru-RU" dirty="0"/>
          </a:p>
        </p:txBody>
      </p:sp>
      <p:pic>
        <p:nvPicPr>
          <p:cNvPr id="8194" name="Picture 2" descr="F:\ГБОУ ЦЛПДО\конспекты-новые\Цапарин\компа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004913" cy="4419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/>
              <a:t>МОЛОДЕЦ!!!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ГБОУ ЦЛПДО\конспекты-новые\Цапарин\output_545x3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8976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ГБОУ ЦЛПДО\конспекты-новые\Цапарин\картау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62797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35811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ышко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71480"/>
            <a:ext cx="6929486" cy="48794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191 0.45676 C -0.41754 0.44496 -0.41493 0.43664 -0.41146 0.42623 C -0.40469 0.40542 -0.41198 0.42068 -0.40521 0.40773 C -0.39931 0.38437 -0.40868 0.41952 -0.4007 0.39547 C -0.39931 0.39154 -0.4007 0.38414 -0.39757 0.38298 C -0.38993 0.37998 -0.39445 0.3816 -0.38368 0.37905 C -0.36615 0.38136 -0.37136 0.3816 -0.35903 0.38715 C -0.35625 0.38969 -0.35261 0.39061 -0.34983 0.39339 C -0.34254 0.40102 -0.35157 0.39848 -0.34219 0.40565 C -0.34219 0.40565 -0.33056 0.41097 -0.3283 0.41189 C -0.32674 0.41259 -0.32379 0.41374 -0.32379 0.41374 C -0.30226 0.41305 -0.28056 0.41374 -0.25903 0.41189 C -0.25573 0.41166 -0.24983 0.40773 -0.24983 0.40773 C -0.2467 0.40357 -0.24375 0.39963 -0.24063 0.39547 C -0.23907 0.39339 -0.23802 0.39015 -0.23594 0.38923 C -0.23282 0.38784 -0.22986 0.38645 -0.22674 0.38506 C -0.22518 0.38437 -0.22223 0.38298 -0.22223 0.38298 C -0.22118 0.3809 -0.22032 0.37882 -0.2191 0.37697 C -0.21771 0.37466 -0.2158 0.37304 -0.21441 0.37073 C -0.20851 0.36055 -0.20556 0.34945 -0.19757 0.34205 C -0.19549 0.33326 -0.19132 0.32586 -0.18837 0.31753 C -0.1849 0.30805 -0.18368 0.29487 -0.18229 0.28469 C -0.18299 0.25879 -0.17917 0.2359 -0.18993 0.21508 C -0.19271 0.20306 -0.18907 0.21393 -0.19601 0.20491 C -0.1974 0.20306 -0.19775 0.20028 -0.19913 0.19866 C -0.20035 0.19728 -0.20226 0.19751 -0.20365 0.19658 C -0.20834 0.19334 -0.21268 0.18941 -0.21754 0.18641 C -0.22639 0.18062 -0.23716 0.18062 -0.2467 0.17808 C -0.27639 0.17993 -0.28195 0.17114 -0.28993 0.20283 C -0.28907 0.22572 -0.29045 0.24723 -0.28056 0.26619 C -0.27778 0.27845 -0.27674 0.29441 -0.26684 0.29903 C -0.2632 0.3062 -0.25868 0.30875 -0.25452 0.31545 C -0.24775 0.32655 -0.23924 0.34135 -0.2283 0.34621 C -0.22518 0.3476 -0.22188 0.34806 -0.2191 0.35037 C -0.21754 0.35176 -0.21615 0.35338 -0.21441 0.35431 C -0.21146 0.35592 -0.20521 0.35847 -0.20521 0.35847 C -0.19479 0.36818 -0.18473 0.36564 -0.17136 0.36679 C -0.12917 0.38414 -0.08316 0.36934 -0.03907 0.36864 C -0.029 0.36448 -0.0099 0.36194 -0.00087 0.35431 C 0.00677 0.34806 0.00225 0.35107 0.01319 0.34621 C 0.01475 0.34552 0.01788 0.34413 0.01788 0.34413 C 0.02239 0.33812 0.02569 0.33465 0.03177 0.33187 C 0.04271 0.32193 0.05312 0.31083 0.06406 0.30111 C 0.0651 0.29903 0.06562 0.29672 0.06701 0.29487 C 0.0684 0.29302 0.07048 0.29279 0.0717 0.29094 C 0.07274 0.28932 0.07222 0.28654 0.07326 0.28469 C 0.07448 0.28238 0.07621 0.28076 0.07777 0.27868 C 0.08003 0.26943 0.08628 0.26296 0.08854 0.25394 C 0.08906 0.25185 0.08941 0.24977 0.0901 0.24792 C 0.09097 0.24561 0.09253 0.24399 0.09323 0.24168 C 0.10121 0.21809 0.09218 0.23821 0.09913 0.22318 C 0.10225 0.20791 0.10555 0.19334 0.1085 0.17808 C 0.11024 0.16999 0.11354 0.16189 0.11475 0.15357 C 0.11649 0.142 0.11666 0.12998 0.11944 0.11864 C 0.12309 0.08118 0.12135 0.09806 0.12396 0.06753 C 0.12361 0.03678 0.14218 -0.03122 0.11475 -0.0555 C 0.1085 -0.06753 0.10139 -0.06475 0.09323 -0.07192 C 0.07777 -0.08556 0.05694 -0.08834 0.03941 -0.09435 C 0.01944 -0.09366 -0.00087 -0.09343 -0.02066 -0.09227 C -0.03542 -0.09135 -0.04966 -0.08163 -0.06372 -0.07608 C -0.06684 -0.07331 -0.07084 -0.07192 -0.07292 -0.06776 C -0.075 -0.06359 -0.07917 -0.0555 -0.07917 -0.0555 C -0.08108 -0.04694 -0.08386 -0.04209 -0.08525 -0.03284 C -0.08455 -0.00416 -0.08976 0.04996 -0.06979 0.07563 C -0.06684 0.08719 -0.05903 0.09274 -0.05139 0.09829 C -0.04479 0.10315 -0.03959 0.10847 -0.03299 0.11263 C -0.02639 0.11703 -0.02049 0.12558 -0.01441 0.13113 C 0.00034 0.14408 0.01475 0.15495 0.03177 0.16166 C 0.0375 0.16698 0.04462 0.16721 0.05 0.17207 C 0.05173 0.17345 0.05312 0.17507 0.05468 0.176 C 0.05764 0.17785 0.06406 0.18016 0.06406 0.18016 C 0.06979 0.18548 0.07569 0.18756 0.08246 0.19034 C 0.08559 0.19172 0.08854 0.19311 0.09149 0.1945 C 0.09323 0.19519 0.09618 0.19658 0.09618 0.19658 C 0.10225 0.20213 0.10764 0.20306 0.11475 0.20491 C 0.12864 0.20375 0.14409 0.20329 0.15781 0.19866 C 0.16527 0.19612 0.16962 0.19219 0.17621 0.18849 C 0.17916 0.18664 0.18559 0.18432 0.18559 0.18432 C 0.19201 0.17854 0.20139 0.16698 0.20868 0.16374 C 0.21337 0.1575 0.21753 0.1568 0.22239 0.15148 C 0.23159 0.14131 0.2401 0.12951 0.25017 0.12073 C 0.25364 0.10754 0.24878 0.12073 0.25625 0.11263 C 0.26146 0.10708 0.25781 0.10662 0.26093 0.10037 C 0.26215 0.09806 0.26389 0.09621 0.26545 0.09413 C 0.26718 0.08742 0.27014 0.08257 0.2717 0.07563 C 0.27465 0.06222 0.27656 0.04811 0.27934 0.03469 C 0.28385 0.01342 0.28941 -0.0074 0.29323 -0.0289 C 0.29583 -0.04347 0.29826 -0.05735 0.30087 -0.07192 C 0.30208 -0.07816 0.30399 -0.08418 0.30555 -0.09042 C 0.30659 -0.09458 0.30868 -0.10268 0.30868 -0.10268 C 0.31198 -0.13274 0.31024 -0.12049 0.31319 -0.13945 C 0.3118 -0.19449 0.31892 -0.19287 0.30399 -0.22363 C 0.30225 -0.22733 0.29791 -0.22618 0.29479 -0.22756 C 0.29323 -0.22964 0.29201 -0.23242 0.2901 -0.23381 C 0.28732 -0.23589 0.2809 -0.23797 0.2809 -0.23797 C 0.26267 -0.23658 0.25486 -0.24098 0.24253 -0.22964 C 0.24045 -0.22548 0.23837 -0.22155 0.23628 -0.21739 C 0.23524 -0.21531 0.23316 -0.21114 0.23316 -0.21114 C 0.23212 -0.20698 0.23125 -0.20305 0.23021 -0.19889 C 0.22968 -0.1968 0.22864 -0.19287 0.22864 -0.19287 C 0.22621 -0.1679 0.22569 -0.14315 0.23177 -0.1191 C 0.23316 -0.11355 0.23281 -0.111 0.23628 -0.10661 C 0.24531 -0.09505 0.25677 -0.0895 0.26857 -0.08418 C 0.275 -0.08117 0.28854 -0.07793 0.28854 -0.07793 C 0.3092 -0.07955 0.31857 -0.08025 0.33628 -0.08834 C 0.33993 -0.08996 0.35121 -0.10013 0.35468 -0.10476 C 0.35781 -0.10892 0.36406 -0.11702 0.36406 -0.11702 C 0.3658 -0.12465 0.36979 -0.12858 0.37326 -0.13529 C 0.375 -0.14246 0.37604 -0.14754 0.37934 -0.15379 C 0.38298 -0.16813 0.38142 -0.16188 0.38402 -0.17229 C 0.38455 -0.17437 0.38559 -0.17853 0.38559 -0.17853 C 0.38854 -0.20906 0.39809 -0.25531 0.37621 -0.27474 C 0.37326 -0.28792 0.37743 -0.27544 0.37014 -0.28307 C 0.36875 -0.28445 0.36805 -0.287 0.36701 -0.28908 C 0.36319 -0.30411 0.36857 -0.28584 0.36093 -0.30134 C 0.36007 -0.30319 0.36007 -0.30573 0.35937 -0.30758 C 0.3585 -0.30966 0.35729 -0.31151 0.35625 -0.31359 C 0.35573 -0.31568 0.35468 -0.31776 0.35468 -0.31984 C 0.35468 -0.32932 0.35503 -0.33903 0.35625 -0.34852 C 0.35729 -0.35661 0.36406 -0.35684 0.36857 -0.35869 C 0.38437 -0.36563 0.36892 -0.36077 0.40712 -0.36077 " pathEditMode="relative" ptsTypes="ffffffffffffffffffffffffffffffffffffffffffffffffffffffffffffffffffffffffffffffffffffffffffffffffffffffffffffffffffffffffA">
                                      <p:cBhvr>
                                        <p:cTn id="11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4 -0.26503 C -0.29375 -0.26387 -0.28299 -0.26457 -0.26788 -0.26087 C -0.26598 -0.2604 -0.25938 -0.25786 -0.25712 -0.25693 C -0.254 -0.25555 -0.24792 -0.25277 -0.24792 -0.25254 C -0.2382 -0.24398 -0.22865 -0.23311 -0.22032 -0.22201 C -0.21598 -0.20467 -0.20886 -0.18917 -0.2033 -0.17275 C -0.20122 -0.16628 -0.20035 -0.16073 -0.19879 -0.15425 C -0.19775 -0.15009 -0.19566 -0.14223 -0.19566 -0.14199 C -0.1967 -0.08325 -0.17917 -0.0481 -0.21719 -0.04162 C -0.23212 -0.04278 -0.24479 -0.04116 -0.25712 -0.0518 C -0.25816 -0.05388 -0.25886 -0.05619 -0.26025 -0.05804 C -0.26163 -0.05989 -0.26372 -0.06036 -0.26493 -0.06221 C -0.26736 -0.06591 -0.26893 -0.0703 -0.27101 -0.07446 C -0.27205 -0.07655 -0.27413 -0.08048 -0.27413 -0.08025 C -0.27813 -0.09643 -0.27674 -0.08857 -0.27865 -0.10314 C -0.27813 -0.12118 -0.27813 -0.13852 -0.27726 -0.15633 C -0.27483 -0.20952 -0.22795 -0.20744 -0.19879 -0.20976 C -0.19011 -0.21137 -0.18125 -0.21346 -0.17257 -0.21577 C -0.17049 -0.21623 -0.16841 -0.21716 -0.16632 -0.21808 C -0.1632 -0.21901 -0.15712 -0.22201 -0.15712 -0.22178 C -0.14653 -0.23149 -0.15139 -0.22849 -0.14341 -0.23219 C -0.14236 -0.23427 -0.14167 -0.23658 -0.14028 -0.23843 C -0.13889 -0.24028 -0.13681 -0.24075 -0.13559 -0.2426 C -0.13316 -0.2463 -0.1316 -0.25069 -0.12952 -0.25485 C -0.12848 -0.25693 -0.12639 -0.26087 -0.12639 -0.26063 C -0.12466 -0.2678 -0.11719 -0.28908 -0.11719 -0.29579 " pathEditMode="relative" rAng="0" ptsTypes="fffffffffffffffffffffffffA">
                                      <p:cBhvr>
                                        <p:cTn id="15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011E-7 C 0.00954 0.00417 0.01822 0.01226 0.02777 0.01642 C 0.0309 0.0192 0.0335 0.02313 0.03697 0.02475 C 0.03854 0.02544 0.04027 0.02567 0.04166 0.02683 C 0.05607 0.03747 0.06718 0.05111 0.08315 0.05736 C 0.09027 0.06407 0.09878 0.06545 0.10625 0.0717 C 0.10729 0.07378 0.10781 0.07632 0.1092 0.07794 C 0.11197 0.08118 0.11857 0.08627 0.11857 0.08627 C 0.1217 0.09991 0.11736 0.08419 0.12465 0.09852 C 0.12552 0.10037 0.12517 0.10292 0.12621 0.10454 C 0.12881 0.10916 0.13541 0.11679 0.13541 0.11679 C 0.13732 0.12466 0.14184 0.1279 0.14461 0.1353 C 0.14531 0.13738 0.14531 0.13969 0.14618 0.14154 C 0.14791 0.14593 0.15243 0.1538 0.15243 0.1538 C 0.15434 0.16235 0.15781 0.17114 0.16163 0.17831 C 0.16631 0.19728 0.17031 0.21647 0.17395 0.23567 C 0.17517 0.25764 0.17708 0.27914 0.17395 0.30135 C 0.17326 0.3062 0.17118 0.31198 0.1677 0.3136 C 0.16458 0.31499 0.1585 0.31777 0.1585 0.31777 C 0.14774 0.31684 0.13593 0.32008 0.12621 0.3136 C 0.12291 0.31152 0.12013 0.30828 0.11701 0.30551 C 0.11545 0.30412 0.11232 0.30135 0.11232 0.30135 C 0.10781 0.29233 0.10052 0.28932 0.09548 0.28076 C 0.08368 0.26041 0.07916 0.2359 0.07534 0.21115 C 0.07586 0.19057 0.07604 0.17022 0.0769 0.14963 C 0.07725 0.14223 0.08732 0.13136 0.09236 0.13113 C 0.1092 0.13044 0.12621 0.12998 0.14305 0.12928 C 0.15451 0.12766 0.16545 0.12535 0.1769 0.12304 C 0.18159 0.12096 0.1868 0.12049 0.19079 0.11679 C 0.19392 0.11402 0.19687 0.11148 0.2 0.1087 C 0.20156 0.10731 0.20468 0.10454 0.20468 0.10454 C 0.20711 0.09552 0.21319 0.08881 0.21545 0.08002 C 0.21788 0.07054 0.21909 0.06083 0.22152 0.05135 C 0.22031 0.01689 0.22256 0.01296 0.21388 -0.01017 C 0.21111 -0.0178 0.2092 -0.02451 0.20156 -0.02451 " pathEditMode="relative" ptsTypes="ffffffffffffffffffffffffffffffffffA">
                                      <p:cBhvr>
                                        <p:cTn id="19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</a:t>
            </a:r>
            <a:endParaRPr lang="ru-RU" dirty="0"/>
          </a:p>
        </p:txBody>
      </p:sp>
      <p:pic>
        <p:nvPicPr>
          <p:cNvPr id="1026" name="Picture 2" descr="F:\ГБОУ ЦЛПДО\конспекты-новые\Цапарин\са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903397" cy="5268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СУМКА</a:t>
            </a:r>
            <a:endParaRPr lang="ru-RU" dirty="0"/>
          </a:p>
        </p:txBody>
      </p:sp>
      <p:pic>
        <p:nvPicPr>
          <p:cNvPr id="2050" name="Picture 2" descr="F:\ГБОУ ЦЛПДО\конспекты-новые\Цапарин\сум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9964" y="1600200"/>
            <a:ext cx="384407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НОСОК</a:t>
            </a:r>
            <a:endParaRPr lang="ru-RU" dirty="0"/>
          </a:p>
        </p:txBody>
      </p:sp>
      <p:pic>
        <p:nvPicPr>
          <p:cNvPr id="3074" name="Picture 2" descr="F:\ГБОУ ЦЛПДО\конспекты-новые\Цапарин\носо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ОСА</a:t>
            </a:r>
            <a:endParaRPr lang="ru-RU" dirty="0"/>
          </a:p>
        </p:txBody>
      </p:sp>
      <p:pic>
        <p:nvPicPr>
          <p:cNvPr id="4098" name="Picture 2" descr="F:\ГБОУ ЦЛПДО\конспекты-новые\Цапарин\о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643856"/>
            <a:ext cx="6667500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23</Words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САД</vt:lpstr>
      <vt:lpstr>СУМКА</vt:lpstr>
      <vt:lpstr>НОСОК</vt:lpstr>
      <vt:lpstr>ОСА</vt:lpstr>
      <vt:lpstr>БУСЫ</vt:lpstr>
      <vt:lpstr>СОВА</vt:lpstr>
      <vt:lpstr>АВТОБУС</vt:lpstr>
      <vt:lpstr>КОМПАС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9</cp:revision>
  <dcterms:created xsi:type="dcterms:W3CDTF">2015-03-11T08:23:24Z</dcterms:created>
  <dcterms:modified xsi:type="dcterms:W3CDTF">2015-03-12T06:47:26Z</dcterms:modified>
</cp:coreProperties>
</file>