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02.03.2015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02.03.2015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02.03.2015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02.03.2015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02.03.2015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02.03.2015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02.03.2015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357166"/>
            <a:ext cx="8229600" cy="6215106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ГБОУ </a:t>
            </a:r>
            <a:r>
              <a:rPr lang="ru-RU" sz="3000" dirty="0" err="1" smtClean="0">
                <a:latin typeface="Times New Roman" pitchFamily="18" charset="0"/>
                <a:cs typeface="Times New Roman" pitchFamily="18" charset="0"/>
              </a:rPr>
              <a:t>ЦДиК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«Южный»</a:t>
            </a:r>
          </a:p>
          <a:p>
            <a:pPr algn="ctr">
              <a:buNone/>
            </a:pPr>
            <a:endParaRPr lang="ru-RU" sz="4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«Слова-антонимы. Дифференциация звуков </a:t>
            </a:r>
          </a:p>
          <a:p>
            <a:pPr algn="ctr">
              <a:buNone/>
            </a:pP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[Л]- [Ль].»</a:t>
            </a:r>
            <a:endParaRPr lang="ru-RU" sz="23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23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23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300" b="1" dirty="0" smtClean="0">
                <a:latin typeface="Times New Roman" pitchFamily="18" charset="0"/>
                <a:cs typeface="Times New Roman" pitchFamily="18" charset="0"/>
              </a:rPr>
              <a:t>4 класс надомного обучения</a:t>
            </a:r>
          </a:p>
          <a:p>
            <a:pPr algn="ctr">
              <a:buNone/>
            </a:pPr>
            <a:r>
              <a:rPr lang="ru-RU" sz="2300" b="1" dirty="0" smtClean="0">
                <a:latin typeface="Times New Roman" pitchFamily="18" charset="0"/>
                <a:cs typeface="Times New Roman" pitchFamily="18" charset="0"/>
              </a:rPr>
              <a:t>Провела: Учитель-логопед </a:t>
            </a:r>
            <a:r>
              <a:rPr lang="ru-RU" sz="2300" b="1" dirty="0" err="1" smtClean="0">
                <a:latin typeface="Times New Roman" pitchFamily="18" charset="0"/>
                <a:cs typeface="Times New Roman" pitchFamily="18" charset="0"/>
              </a:rPr>
              <a:t>Ладович</a:t>
            </a:r>
            <a:r>
              <a:rPr lang="ru-RU" sz="2300" b="1" dirty="0" smtClean="0">
                <a:latin typeface="Times New Roman" pitchFamily="18" charset="0"/>
                <a:cs typeface="Times New Roman" pitchFamily="18" charset="0"/>
              </a:rPr>
              <a:t> К.С.</a:t>
            </a:r>
          </a:p>
          <a:p>
            <a:pPr algn="ctr">
              <a:buNone/>
            </a:pPr>
            <a:r>
              <a:rPr lang="ru-RU" sz="2300" b="1" dirty="0" smtClean="0">
                <a:latin typeface="Times New Roman" pitchFamily="18" charset="0"/>
                <a:cs typeface="Times New Roman" pitchFamily="18" charset="0"/>
              </a:rPr>
              <a:t>             </a:t>
            </a:r>
          </a:p>
          <a:p>
            <a:pPr algn="ctr">
              <a:buNone/>
            </a:pPr>
            <a:r>
              <a:rPr lang="ru-RU" sz="2300" b="1" dirty="0" smtClean="0">
                <a:latin typeface="Times New Roman" pitchFamily="18" charset="0"/>
                <a:cs typeface="Times New Roman" pitchFamily="18" charset="0"/>
              </a:rPr>
              <a:t>Москва </a:t>
            </a:r>
          </a:p>
          <a:p>
            <a:pPr algn="ctr">
              <a:buNone/>
            </a:pPr>
            <a:r>
              <a:rPr lang="ru-RU" sz="2300" b="1" dirty="0" smtClean="0">
                <a:latin typeface="Times New Roman" pitchFamily="18" charset="0"/>
                <a:cs typeface="Times New Roman" pitchFamily="18" charset="0"/>
              </a:rPr>
              <a:t>2015 год</a:t>
            </a:r>
            <a:endParaRPr lang="ru-RU" sz="23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642918"/>
            <a:ext cx="8229600" cy="5483245"/>
          </a:xfrm>
        </p:spPr>
        <p:txBody>
          <a:bodyPr>
            <a:normAutofit/>
          </a:bodyPr>
          <a:lstStyle/>
          <a:p>
            <a:pPr>
              <a:buNone/>
            </a:pPr>
            <a:endParaRPr lang="ru-RU" sz="96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УМНИЦА!!!</a:t>
            </a:r>
            <a:endParaRPr lang="ru-RU" sz="9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357166"/>
            <a:ext cx="8229600" cy="5768997"/>
          </a:xfrm>
        </p:spPr>
        <p:txBody>
          <a:bodyPr/>
          <a:lstStyle/>
          <a:p>
            <a:pPr algn="ctr">
              <a:buNone/>
            </a:pPr>
            <a:endParaRPr lang="ru-RU" sz="66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6600" dirty="0" smtClean="0">
                <a:latin typeface="Times New Roman" pitchFamily="18" charset="0"/>
                <a:cs typeface="Times New Roman" pitchFamily="18" charset="0"/>
              </a:rPr>
              <a:t>Смелый побеждает, а трусливый погибает.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500042"/>
            <a:ext cx="8229600" cy="592935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000" i="1" u="sng" dirty="0" smtClean="0"/>
              <a:t>ло</a:t>
            </a:r>
            <a:r>
              <a:rPr lang="ru-RU" sz="4000" i="1" dirty="0" smtClean="0"/>
              <a:t>дырь</a:t>
            </a:r>
            <a:endParaRPr lang="ru-RU" sz="4000" dirty="0" smtClean="0"/>
          </a:p>
          <a:p>
            <a:pPr algn="ctr">
              <a:buNone/>
            </a:pPr>
            <a:r>
              <a:rPr lang="ru-RU" sz="4000" i="1" u="sng" dirty="0" smtClean="0"/>
              <a:t>ле</a:t>
            </a:r>
            <a:r>
              <a:rPr lang="ru-RU" sz="4000" i="1" dirty="0" smtClean="0"/>
              <a:t>гко</a:t>
            </a:r>
            <a:endParaRPr lang="ru-RU" sz="4000" dirty="0" smtClean="0"/>
          </a:p>
          <a:p>
            <a:pPr algn="ctr">
              <a:buNone/>
            </a:pPr>
            <a:r>
              <a:rPr lang="ru-RU" sz="4000" i="1" u="sng" dirty="0" smtClean="0"/>
              <a:t>ли</a:t>
            </a:r>
            <a:r>
              <a:rPr lang="ru-RU" sz="4000" i="1" dirty="0" smtClean="0"/>
              <a:t>цемерный</a:t>
            </a:r>
            <a:endParaRPr lang="ru-RU" sz="4000" dirty="0" smtClean="0"/>
          </a:p>
          <a:p>
            <a:pPr algn="ctr">
              <a:buNone/>
            </a:pPr>
            <a:r>
              <a:rPr lang="ru-RU" sz="4000" i="1" u="sng" dirty="0" smtClean="0"/>
              <a:t>ла</a:t>
            </a:r>
            <a:r>
              <a:rPr lang="ru-RU" sz="4000" i="1" dirty="0" smtClean="0"/>
              <a:t>сковый</a:t>
            </a:r>
            <a:endParaRPr lang="ru-RU" sz="4000" dirty="0" smtClean="0"/>
          </a:p>
          <a:p>
            <a:pPr algn="ctr">
              <a:buNone/>
            </a:pPr>
            <a:r>
              <a:rPr lang="ru-RU" sz="4000" i="1" u="sng" dirty="0" smtClean="0"/>
              <a:t>ле</a:t>
            </a:r>
            <a:r>
              <a:rPr lang="ru-RU" sz="4000" i="1" dirty="0" smtClean="0"/>
              <a:t>вый</a:t>
            </a:r>
            <a:endParaRPr lang="ru-RU" sz="4000" dirty="0" smtClean="0"/>
          </a:p>
          <a:p>
            <a:pPr algn="ctr">
              <a:buNone/>
            </a:pPr>
            <a:r>
              <a:rPr lang="ru-RU" sz="4000" i="1" u="sng" dirty="0" smtClean="0"/>
              <a:t>лу</a:t>
            </a:r>
            <a:r>
              <a:rPr lang="ru-RU" sz="4000" i="1" dirty="0" smtClean="0"/>
              <a:t>чший</a:t>
            </a:r>
            <a:r>
              <a:rPr lang="ru-RU" sz="4000" dirty="0" smtClean="0"/>
              <a:t> </a:t>
            </a:r>
          </a:p>
          <a:p>
            <a:pPr algn="ctr">
              <a:buNone/>
            </a:pPr>
            <a:r>
              <a:rPr lang="ru-RU" sz="4000" i="1" u="sng" dirty="0" smtClean="0"/>
              <a:t>лю</a:t>
            </a:r>
            <a:r>
              <a:rPr lang="ru-RU" sz="4000" i="1" dirty="0" smtClean="0"/>
              <a:t>бить</a:t>
            </a:r>
            <a:endParaRPr lang="ru-RU" sz="4000" dirty="0" smtClean="0"/>
          </a:p>
          <a:p>
            <a:pPr algn="ctr">
              <a:buNone/>
            </a:pP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428604"/>
            <a:ext cx="8229600" cy="6000792"/>
          </a:xfrm>
        </p:spPr>
        <p:txBody>
          <a:bodyPr/>
          <a:lstStyle/>
          <a:p>
            <a:pPr algn="ctr">
              <a:buNone/>
            </a:pPr>
            <a:r>
              <a:rPr lang="ru-RU" sz="3200" b="1" dirty="0" smtClean="0"/>
              <a:t>На параде</a:t>
            </a:r>
            <a:endParaRPr lang="ru-RU" sz="3200" dirty="0" smtClean="0"/>
          </a:p>
          <a:p>
            <a:pPr algn="ctr">
              <a:buNone/>
            </a:pPr>
            <a:r>
              <a:rPr lang="ru-RU" sz="3200" i="1" dirty="0" smtClean="0"/>
              <a:t>Как солдаты на параде, </a:t>
            </a:r>
            <a:endParaRPr lang="ru-RU" sz="3200" dirty="0" smtClean="0"/>
          </a:p>
          <a:p>
            <a:pPr algn="ctr">
              <a:buNone/>
            </a:pPr>
            <a:r>
              <a:rPr lang="ru-RU" sz="3200" i="1" dirty="0" smtClean="0"/>
              <a:t>Мы шагаем ряд за рядом, </a:t>
            </a:r>
            <a:endParaRPr lang="ru-RU" sz="3200" dirty="0" smtClean="0"/>
          </a:p>
          <a:p>
            <a:pPr algn="ctr">
              <a:buNone/>
            </a:pPr>
            <a:r>
              <a:rPr lang="ru-RU" sz="3200" i="1" dirty="0" smtClean="0"/>
              <a:t>Левой – раз, правой –раз – </a:t>
            </a:r>
            <a:endParaRPr lang="ru-RU" sz="3200" dirty="0" smtClean="0"/>
          </a:p>
          <a:p>
            <a:pPr algn="ctr">
              <a:buNone/>
            </a:pPr>
            <a:r>
              <a:rPr lang="ru-RU" sz="3200" i="1" dirty="0" smtClean="0"/>
              <a:t>Посмотрите все на нас,</a:t>
            </a:r>
            <a:endParaRPr lang="ru-RU" sz="3200" dirty="0" smtClean="0"/>
          </a:p>
          <a:p>
            <a:pPr algn="ctr">
              <a:buNone/>
            </a:pPr>
            <a:r>
              <a:rPr lang="ru-RU" sz="3200" i="1" dirty="0" smtClean="0"/>
              <a:t>Все захлопали в ладошки – </a:t>
            </a:r>
            <a:endParaRPr lang="ru-RU" sz="3200" dirty="0" smtClean="0"/>
          </a:p>
          <a:p>
            <a:pPr algn="ctr">
              <a:buNone/>
            </a:pPr>
            <a:r>
              <a:rPr lang="ru-RU" sz="3200" i="1" dirty="0" smtClean="0"/>
              <a:t>Дружно, веселей! </a:t>
            </a:r>
            <a:endParaRPr lang="ru-RU" sz="3200" dirty="0" smtClean="0"/>
          </a:p>
          <a:p>
            <a:pPr algn="ctr">
              <a:buNone/>
            </a:pPr>
            <a:r>
              <a:rPr lang="ru-RU" sz="3200" i="1" dirty="0" smtClean="0"/>
              <a:t>Застучали наши ножки -</a:t>
            </a:r>
            <a:endParaRPr lang="ru-RU" sz="3200" dirty="0" smtClean="0"/>
          </a:p>
          <a:p>
            <a:pPr algn="ctr">
              <a:buNone/>
            </a:pPr>
            <a:r>
              <a:rPr lang="ru-RU" sz="3200" i="1" dirty="0" smtClean="0"/>
              <a:t>Громче и быстрей! </a:t>
            </a:r>
            <a:endParaRPr lang="ru-RU" sz="3200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571480"/>
            <a:ext cx="8229600" cy="578647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200" i="1" dirty="0" smtClean="0"/>
              <a:t>трудной</a:t>
            </a:r>
            <a:endParaRPr lang="ru-RU" sz="3200" dirty="0" smtClean="0"/>
          </a:p>
          <a:p>
            <a:pPr algn="ctr">
              <a:buNone/>
            </a:pPr>
            <a:r>
              <a:rPr lang="ru-RU" sz="3200" dirty="0" smtClean="0"/>
              <a:t>в </a:t>
            </a:r>
            <a:r>
              <a:rPr lang="ru-RU" sz="3200" i="1" dirty="0" smtClean="0"/>
              <a:t>хорошей</a:t>
            </a:r>
            <a:endParaRPr lang="ru-RU" sz="3200" dirty="0" smtClean="0"/>
          </a:p>
          <a:p>
            <a:pPr algn="ctr">
              <a:buNone/>
            </a:pPr>
            <a:r>
              <a:rPr lang="ru-RU" sz="3200" dirty="0" smtClean="0"/>
              <a:t>в </a:t>
            </a:r>
            <a:r>
              <a:rPr lang="ru-RU" sz="3200" i="1" dirty="0" smtClean="0"/>
              <a:t>дружной</a:t>
            </a:r>
            <a:endParaRPr lang="ru-RU" sz="3200" dirty="0" smtClean="0"/>
          </a:p>
          <a:p>
            <a:pPr algn="ctr">
              <a:buNone/>
            </a:pPr>
            <a:r>
              <a:rPr lang="ru-RU" sz="3200" i="1" dirty="0" smtClean="0"/>
              <a:t>счастливой</a:t>
            </a:r>
            <a:endParaRPr lang="ru-RU" sz="3200" dirty="0" smtClean="0"/>
          </a:p>
          <a:p>
            <a:pPr algn="ctr">
              <a:buNone/>
            </a:pPr>
            <a:r>
              <a:rPr lang="ru-RU" sz="3200" i="1" dirty="0" smtClean="0"/>
              <a:t>радостной</a:t>
            </a:r>
            <a:endParaRPr lang="ru-RU" sz="3200" dirty="0" smtClean="0"/>
          </a:p>
          <a:p>
            <a:pPr algn="ctr">
              <a:buNone/>
            </a:pPr>
            <a:r>
              <a:rPr lang="ru-RU" sz="3200" i="1" dirty="0" smtClean="0"/>
              <a:t>храбрые</a:t>
            </a:r>
            <a:endParaRPr lang="ru-RU" sz="3200" dirty="0" smtClean="0"/>
          </a:p>
          <a:p>
            <a:pPr algn="ctr">
              <a:buNone/>
            </a:pPr>
            <a:r>
              <a:rPr lang="ru-RU" sz="3200" i="1" dirty="0" smtClean="0"/>
              <a:t>праздничный</a:t>
            </a:r>
            <a:endParaRPr lang="ru-RU" sz="3200" dirty="0" smtClean="0"/>
          </a:p>
          <a:p>
            <a:pPr algn="ctr">
              <a:buNone/>
            </a:pPr>
            <a:r>
              <a:rPr lang="ru-RU" sz="3200" i="1" dirty="0" smtClean="0"/>
              <a:t>солнечный</a:t>
            </a:r>
            <a:endParaRPr lang="ru-RU" sz="3200" dirty="0" smtClean="0"/>
          </a:p>
          <a:p>
            <a:pPr algn="ctr">
              <a:buNone/>
            </a:pPr>
            <a:r>
              <a:rPr lang="ru-RU" sz="3200" i="1" dirty="0" smtClean="0"/>
              <a:t>светлый (яркий)</a:t>
            </a:r>
            <a:endParaRPr lang="ru-RU" sz="3200" dirty="0" smtClean="0"/>
          </a:p>
          <a:p>
            <a:pPr algn="ctr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77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77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" dur="77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77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0" dur="77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2" dur="77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4" dur="77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770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1" dur="770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3" dur="77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5" dur="77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770" decel="100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2" dur="770" decel="100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4" dur="77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6" dur="77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770" decel="100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3" dur="770" decel="100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5" dur="77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7" dur="77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770" decel="100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4" dur="770" decel="100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7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76" dur="77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7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8" dur="77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7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770" decel="100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5" dur="770" decel="100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8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87" dur="77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8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89" dur="77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9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770" decel="100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6" dur="770" decel="100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98" dur="77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9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00" dur="77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0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332656"/>
            <a:ext cx="7571184" cy="6141296"/>
          </a:xfrm>
        </p:spPr>
        <p:txBody>
          <a:bodyPr>
            <a:normAutofit/>
          </a:bodyPr>
          <a:lstStyle/>
          <a:p>
            <a:pPr>
              <a:buNone/>
            </a:pPr>
            <a:endParaRPr lang="ru-RU" sz="3600" dirty="0" smtClean="0"/>
          </a:p>
          <a:p>
            <a:pPr>
              <a:buNone/>
            </a:pPr>
            <a:endParaRPr lang="ru-RU" sz="3600" dirty="0" smtClean="0"/>
          </a:p>
          <a:p>
            <a:pPr>
              <a:buNone/>
            </a:pPr>
            <a:r>
              <a:rPr lang="ru-RU" sz="3600" dirty="0" smtClean="0"/>
              <a:t>Война не жалел ни стариков, ни детей.</a:t>
            </a:r>
          </a:p>
          <a:p>
            <a:pPr>
              <a:buNone/>
            </a:pPr>
            <a:r>
              <a:rPr lang="ru-RU" sz="3600" dirty="0" smtClean="0"/>
              <a:t> </a:t>
            </a:r>
          </a:p>
          <a:p>
            <a:pPr>
              <a:buNone/>
            </a:pPr>
            <a:r>
              <a:rPr lang="ru-RU" sz="3600" dirty="0" smtClean="0"/>
              <a:t>Защитники нашей Родина, смело боролись с захватчиками. 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404664"/>
            <a:ext cx="7467600" cy="6069288"/>
          </a:xfrm>
        </p:spPr>
        <p:txBody>
          <a:bodyPr/>
          <a:lstStyle/>
          <a:p>
            <a:pPr>
              <a:buNone/>
            </a:pPr>
            <a:endParaRPr lang="ru-RU" sz="6000" dirty="0" smtClean="0">
              <a:latin typeface="Monotype Corsiva" pitchFamily="66" charset="0"/>
              <a:cs typeface="Simplified Arabic" pitchFamily="18" charset="-78"/>
            </a:endParaRPr>
          </a:p>
          <a:p>
            <a:pPr algn="ctr">
              <a:buNone/>
            </a:pPr>
            <a:r>
              <a:rPr lang="ru-RU" sz="6000" dirty="0" smtClean="0">
                <a:latin typeface="Monotype Corsiva" pitchFamily="66" charset="0"/>
                <a:cs typeface="Simplified Arabic" pitchFamily="18" charset="-78"/>
              </a:rPr>
              <a:t>ХРАБРЫЙ</a:t>
            </a:r>
          </a:p>
          <a:p>
            <a:pPr algn="ctr">
              <a:buNone/>
            </a:pPr>
            <a:endParaRPr lang="ru-RU" sz="6000" dirty="0" smtClean="0">
              <a:latin typeface="Monotype Corsiva" pitchFamily="66" charset="0"/>
              <a:cs typeface="Simplified Arabic" pitchFamily="18" charset="-78"/>
            </a:endParaRPr>
          </a:p>
          <a:p>
            <a:pPr algn="ctr">
              <a:buNone/>
            </a:pPr>
            <a:r>
              <a:rPr lang="ru-RU" sz="6000" dirty="0" smtClean="0">
                <a:latin typeface="TruthCYR Ultra" pitchFamily="50" charset="-52"/>
                <a:cs typeface="Times New Roman" pitchFamily="18" charset="0"/>
              </a:rPr>
              <a:t>ТРУДНЫЙ</a:t>
            </a:r>
          </a:p>
          <a:p>
            <a:pPr>
              <a:buNone/>
            </a:pPr>
            <a:endParaRPr lang="ru-RU" dirty="0">
              <a:latin typeface="TruthCYR Ultra" pitchFamily="50" charset="-52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>
          <a:xfrm>
            <a:off x="457200" y="571480"/>
            <a:ext cx="8229600" cy="5554683"/>
          </a:xfrm>
        </p:spPr>
        <p:txBody>
          <a:bodyPr/>
          <a:lstStyle/>
          <a:p>
            <a:pPr>
              <a:buNone/>
            </a:pPr>
            <a:r>
              <a:rPr lang="ru-RU" sz="4000" u="sng" dirty="0" smtClean="0">
                <a:latin typeface="Times New Roman" pitchFamily="18" charset="0"/>
                <a:cs typeface="Times New Roman" pitchFamily="18" charset="0"/>
              </a:rPr>
              <a:t>Война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не жалела ни стариков, ни детей.</a:t>
            </a:r>
          </a:p>
          <a:p>
            <a:pPr>
              <a:buNone/>
            </a:pPr>
            <a:r>
              <a:rPr lang="ru-RU" sz="4000" u="sng" dirty="0" smtClean="0">
                <a:latin typeface="Times New Roman" pitchFamily="18" charset="0"/>
                <a:cs typeface="Times New Roman" pitchFamily="18" charset="0"/>
              </a:rPr>
              <a:t>Война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обошлась нам не дешево, а дорого. 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ХРАБРЫЙ</a:t>
            </a:r>
          </a:p>
          <a:p>
            <a:pPr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ТРУДНЫЙ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sz="quarter" idx="1"/>
          </p:nvPr>
        </p:nvSpPr>
        <p:spPr>
          <a:xfrm>
            <a:off x="457200" y="428625"/>
            <a:ext cx="8229600" cy="6000750"/>
          </a:xfrm>
        </p:spPr>
        <p:txBody>
          <a:bodyPr>
            <a:normAutofit/>
          </a:bodyPr>
          <a:lstStyle/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4400" u="sng" dirty="0" smtClean="0"/>
              <a:t>Трудная война</a:t>
            </a:r>
            <a:r>
              <a:rPr lang="ru-RU" sz="4400" dirty="0" smtClean="0"/>
              <a:t> не жалела ни стариков, ни детей.</a:t>
            </a:r>
          </a:p>
          <a:p>
            <a:pPr>
              <a:buNone/>
            </a:pPr>
            <a:endParaRPr lang="ru-RU" sz="4400" dirty="0" smtClean="0"/>
          </a:p>
          <a:p>
            <a:pPr>
              <a:buNone/>
            </a:pPr>
            <a:r>
              <a:rPr lang="ru-RU" sz="4400" u="sng" dirty="0" smtClean="0"/>
              <a:t>Храбрые защитники</a:t>
            </a:r>
            <a:r>
              <a:rPr lang="ru-RU" sz="4400" dirty="0" smtClean="0"/>
              <a:t> нашей Родины, смело боролись с захватчиками. 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84</TotalTime>
  <Words>154</Words>
  <Application>Microsoft Office PowerPoint</Application>
  <PresentationFormat>Экран (4:3)</PresentationFormat>
  <Paragraphs>59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Эркер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Учитель</dc:creator>
  <cp:lastModifiedBy>Виктор Сергеевич</cp:lastModifiedBy>
  <cp:revision>11</cp:revision>
  <dcterms:created xsi:type="dcterms:W3CDTF">2015-02-24T07:31:18Z</dcterms:created>
  <dcterms:modified xsi:type="dcterms:W3CDTF">2015-03-02T18:19:59Z</dcterms:modified>
</cp:coreProperties>
</file>