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8" r:id="rId2"/>
    <p:sldId id="256" r:id="rId3"/>
    <p:sldId id="257" r:id="rId4"/>
    <p:sldId id="259" r:id="rId5"/>
    <p:sldId id="260" r:id="rId6"/>
    <p:sldId id="261" r:id="rId7"/>
    <p:sldId id="262" r:id="rId8"/>
    <p:sldId id="264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«Автоматизация</a:t>
            </a:r>
            <a:r>
              <a:rPr lang="ru-RU" b="1" dirty="0" smtClean="0"/>
              <a:t> </a:t>
            </a:r>
            <a:r>
              <a:rPr lang="ru-RU" dirty="0" smtClean="0"/>
              <a:t>звука [С] </a:t>
            </a:r>
          </a:p>
          <a:p>
            <a:pPr algn="ctr">
              <a:buNone/>
            </a:pPr>
            <a:r>
              <a:rPr lang="ru-RU" dirty="0" smtClean="0"/>
              <a:t>в слогах.»</a:t>
            </a:r>
          </a:p>
          <a:p>
            <a:pPr>
              <a:buNone/>
            </a:pPr>
            <a:endParaRPr lang="ru-RU" i="1" dirty="0" smtClean="0"/>
          </a:p>
          <a:p>
            <a:pPr>
              <a:buNone/>
            </a:pPr>
            <a:endParaRPr lang="ru-RU" i="1" dirty="0" smtClean="0"/>
          </a:p>
          <a:p>
            <a:pPr>
              <a:buNone/>
            </a:pPr>
            <a:endParaRPr lang="ru-RU" i="1" dirty="0" smtClean="0"/>
          </a:p>
          <a:p>
            <a:pPr>
              <a:buNone/>
            </a:pPr>
            <a:endParaRPr lang="ru-RU" i="1" dirty="0" smtClean="0"/>
          </a:p>
          <a:p>
            <a:pPr>
              <a:buNone/>
            </a:pPr>
            <a:r>
              <a:rPr lang="ru-RU" i="1" dirty="0" smtClean="0"/>
              <a:t>Подготовила:</a:t>
            </a:r>
          </a:p>
          <a:p>
            <a:pPr>
              <a:buNone/>
            </a:pPr>
            <a:r>
              <a:rPr lang="ru-RU" i="1" dirty="0" smtClean="0"/>
              <a:t>учитель-логопед  </a:t>
            </a:r>
            <a:r>
              <a:rPr lang="ru-RU" dirty="0" smtClean="0"/>
              <a:t>ГБОУ </a:t>
            </a:r>
            <a:r>
              <a:rPr lang="ru-RU" dirty="0" err="1" smtClean="0"/>
              <a:t>ЦДиК</a:t>
            </a:r>
            <a:r>
              <a:rPr lang="ru-RU" dirty="0" smtClean="0"/>
              <a:t> «Южный»</a:t>
            </a:r>
          </a:p>
          <a:p>
            <a:pPr>
              <a:buNone/>
            </a:pPr>
            <a:r>
              <a:rPr lang="ru-RU" i="1" dirty="0" err="1" smtClean="0"/>
              <a:t>Ладович</a:t>
            </a:r>
            <a:r>
              <a:rPr lang="ru-RU" i="1" dirty="0" smtClean="0"/>
              <a:t> Кристина Сергеевна</a:t>
            </a:r>
          </a:p>
          <a:p>
            <a:pPr>
              <a:buNone/>
            </a:pPr>
            <a:r>
              <a:rPr lang="ru-RU" i="1" dirty="0" smtClean="0"/>
              <a:t>Москва, 2015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7356" y="1214422"/>
            <a:ext cx="5363403" cy="53634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0"/>
            <a:ext cx="7143800" cy="7572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25000" dirty="0" smtClean="0">
                <a:latin typeface="Times New Roman" pitchFamily="18" charset="0"/>
                <a:cs typeface="Times New Roman" pitchFamily="18" charset="0"/>
              </a:rPr>
              <a:t>СА</a:t>
            </a:r>
            <a:endParaRPr lang="ru-RU" sz="25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25000" dirty="0" smtClean="0">
                <a:latin typeface="Times New Roman" pitchFamily="18" charset="0"/>
                <a:cs typeface="Times New Roman" pitchFamily="18" charset="0"/>
              </a:rPr>
              <a:t>СО</a:t>
            </a:r>
            <a:endParaRPr lang="ru-RU" sz="25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25000" dirty="0" smtClean="0">
                <a:latin typeface="Times New Roman" pitchFamily="18" charset="0"/>
                <a:cs typeface="Times New Roman" pitchFamily="18" charset="0"/>
              </a:rPr>
              <a:t>СУ</a:t>
            </a:r>
            <a:endParaRPr lang="ru-RU" sz="25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25000" dirty="0" smtClean="0">
                <a:latin typeface="Times New Roman" pitchFamily="18" charset="0"/>
                <a:cs typeface="Times New Roman" pitchFamily="18" charset="0"/>
              </a:rPr>
              <a:t>СЫ</a:t>
            </a:r>
            <a:endParaRPr lang="ru-RU" sz="25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676400" y="428604"/>
            <a:ext cx="7467600" cy="60453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Снег падает – 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                     снегопад </a:t>
            </a:r>
          </a:p>
          <a:p>
            <a:pPr>
              <a:buNone/>
            </a:pPr>
            <a:r>
              <a:rPr lang="ru-RU" dirty="0" smtClean="0"/>
              <a:t>Листья падают – </a:t>
            </a:r>
          </a:p>
          <a:p>
            <a:pPr>
              <a:buNone/>
            </a:pPr>
            <a:r>
              <a:rPr lang="ru-RU" dirty="0" smtClean="0"/>
              <a:t>                         листопад </a:t>
            </a:r>
          </a:p>
          <a:p>
            <a:pPr>
              <a:buNone/>
            </a:pPr>
            <a:r>
              <a:rPr lang="ru-RU" dirty="0" smtClean="0"/>
              <a:t>Снег </a:t>
            </a:r>
            <a:r>
              <a:rPr lang="ru-RU" dirty="0" smtClean="0"/>
              <a:t>чистит –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    снегоочиститель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Пыль сосет –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                      пылесос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Мясо рубит –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     мясорубка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Сок выжимает –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                      соковыжималка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МОЛОДЕЦ!</a:t>
            </a:r>
            <a:endParaRPr lang="ru-RU" sz="9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242</TotalTime>
  <Words>59</Words>
  <Application>Microsoft Office PowerPoint</Application>
  <PresentationFormat>Экран (4:3)</PresentationFormat>
  <Paragraphs>27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Эркер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Учитель</cp:lastModifiedBy>
  <cp:revision>14</cp:revision>
  <dcterms:modified xsi:type="dcterms:W3CDTF">2015-01-27T10:38:55Z</dcterms:modified>
</cp:coreProperties>
</file>