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«Автоматизация</a:t>
            </a:r>
            <a:r>
              <a:rPr lang="ru-RU" b="1" dirty="0" smtClean="0"/>
              <a:t> </a:t>
            </a:r>
            <a:r>
              <a:rPr lang="ru-RU" dirty="0" smtClean="0"/>
              <a:t>звука [Р] </a:t>
            </a:r>
          </a:p>
          <a:p>
            <a:pPr algn="ctr">
              <a:buNone/>
            </a:pPr>
            <a:r>
              <a:rPr lang="ru-RU" dirty="0" smtClean="0"/>
              <a:t>в предложениях.»</a:t>
            </a:r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r>
              <a:rPr lang="ru-RU" sz="1800" i="1" dirty="0" smtClean="0"/>
              <a:t>Подготовила:</a:t>
            </a:r>
          </a:p>
          <a:p>
            <a:pPr>
              <a:buNone/>
            </a:pPr>
            <a:r>
              <a:rPr lang="ru-RU" sz="1800" i="1" dirty="0" smtClean="0"/>
              <a:t>учитель-логопед  </a:t>
            </a:r>
            <a:r>
              <a:rPr lang="ru-RU" sz="1800" dirty="0" smtClean="0"/>
              <a:t>ГБОУ </a:t>
            </a:r>
            <a:r>
              <a:rPr lang="ru-RU" sz="1800" dirty="0" err="1" smtClean="0"/>
              <a:t>ЦДиК</a:t>
            </a:r>
            <a:r>
              <a:rPr lang="ru-RU" sz="1800" dirty="0" smtClean="0"/>
              <a:t> «Южный»</a:t>
            </a:r>
          </a:p>
          <a:p>
            <a:pPr>
              <a:buNone/>
            </a:pPr>
            <a:r>
              <a:rPr lang="ru-RU" sz="1800" i="1" dirty="0" err="1" smtClean="0"/>
              <a:t>Ладович</a:t>
            </a:r>
            <a:r>
              <a:rPr lang="ru-RU" sz="1800" i="1" dirty="0" smtClean="0"/>
              <a:t> Кристина Сергеевна</a:t>
            </a:r>
          </a:p>
          <a:p>
            <a:pPr>
              <a:buNone/>
            </a:pPr>
            <a:r>
              <a:rPr lang="ru-RU" sz="1800" i="1" dirty="0" smtClean="0"/>
              <a:t>Москва, 2015</a:t>
            </a:r>
            <a:endParaRPr lang="ru-RU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337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142984"/>
            <a:ext cx="3571900" cy="411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500438"/>
            <a:ext cx="554053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592649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автоматическое устройство. Меня создают по принципу живого организма. Я действую по заранее заложенной программе.  Могу самостоятельно осуществляет действия и операции, которые обычно выполняет человек.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ОТК с СУДАРИКОВЫМ\dtYLivdQ5J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0042"/>
            <a:ext cx="4737276" cy="5986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ОТК с СУДАРИКОВЫМ\dtYLivdQ5J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857628"/>
            <a:ext cx="2165508" cy="2736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53 -0.28469 C 0.0776 -0.34482 0.0434 -0.4475 0.0618 -0.55018 C 0.0717 -0.5858 0.0842 -0.62072 0.1026 -0.64893 C 0.1151 -0.56799 0.15903 -0.49352 0.22482 -0.4475 C 0.22482 -0.54648 0.27465 -0.64223 0.35937 -0.68455 C 0.38767 -0.70236 0.41857 -0.70929 0.45017 -0.71276 C 0.40295 -0.65263 0.37795 -0.56799 0.38767 -0.47942 C 0.45607 -0.54278 0.5533 -0.55735 0.6375 -0.51133 C 0.66562 -0.49722 0.69392 -0.47201 0.71302 -0.4475 C 0.6408 -0.45421 0.5658 -0.42299 0.5125 -0.35892 C 0.5967 -0.33765 0.66892 -0.26318 0.69062 -0.16073 C 0.69722 -0.12558 0.69722 -0.08996 0.69062 -0.05504 C 0.65 -0.12188 0.5816 -0.1679 0.50607 -0.17484 C 0.5441 -0.08626 0.5342 0.02313 0.4783 0.10477 C 0.45607 0.13298 0.43107 0.1575 0.40295 0.17183 C 0.42517 0.09367 0.41267 0.00532 0.37187 -0.06545 C 0.33437 0.02313 0.25295 0.08326 0.15903 0.08326 C 0.12482 0.08326 0.0934 0.07655 0.0651 0.06175 C 0.13403 0.03354 0.18732 -0.03353 0.21232 -0.11517 C 0.12482 -0.09366 0.0342 -0.12558 -0.02552 -0.20675 C -0.04722 -0.23867 -0.05972 -0.27058 -0.06893 -0.3062 C -0.0066 -0.26017 0.07482 -0.25277 0.14653 -0.28469 Z " pathEditMode="relative" rAng="0" ptsTypes="ffffffffffffffffffffff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По трассе мчатся грузовики.</a:t>
            </a:r>
          </a:p>
          <a:p>
            <a:r>
              <a:rPr lang="ru-RU" sz="3600" i="1" dirty="0" smtClean="0"/>
              <a:t>На празднике детям вручали грамоты.</a:t>
            </a:r>
          </a:p>
          <a:p>
            <a:r>
              <a:rPr lang="ru-RU" sz="3600" i="1" dirty="0" smtClean="0"/>
              <a:t>Праздновать Новый год – старая традиция.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/>
              <a:t>Утро.</a:t>
            </a:r>
          </a:p>
          <a:p>
            <a:pPr>
              <a:buNone/>
            </a:pPr>
            <a:r>
              <a:rPr lang="ru-RU" sz="3600" dirty="0" smtClean="0"/>
              <a:t>Робот просыпается обычно рано. Он быстро одевается и выходит во двор. Во дворе он аппаратом достраивает </a:t>
            </a:r>
            <a:r>
              <a:rPr lang="ru-RU" sz="3600" dirty="0" err="1" smtClean="0"/>
              <a:t>роботомашину</a:t>
            </a:r>
            <a:r>
              <a:rPr lang="ru-RU" sz="3600" dirty="0" smtClean="0"/>
              <a:t>. Потом он заводит мотор и едет на стройку. Так начинается трудовое утро робота.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МОЛОДЕЦ!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</TotalTime>
  <Words>110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17</cp:revision>
  <dcterms:modified xsi:type="dcterms:W3CDTF">2015-04-28T13:46:56Z</dcterms:modified>
</cp:coreProperties>
</file>